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bookmarkIdSeed="2">
  <p:sldMasterIdLst>
    <p:sldMasterId id="2147483648" r:id="rId1"/>
  </p:sldMasterIdLst>
  <p:notesMasterIdLst>
    <p:notesMasterId r:id="rId14"/>
  </p:notesMasterIdLst>
  <p:handoutMasterIdLst>
    <p:handoutMasterId r:id="rId15"/>
  </p:handoutMasterIdLst>
  <p:sldIdLst>
    <p:sldId id="257" r:id="rId2"/>
    <p:sldId id="284" r:id="rId3"/>
    <p:sldId id="282" r:id="rId4"/>
    <p:sldId id="285" r:id="rId5"/>
    <p:sldId id="261" r:id="rId6"/>
    <p:sldId id="268" r:id="rId7"/>
    <p:sldId id="263" r:id="rId8"/>
    <p:sldId id="280" r:id="rId9"/>
    <p:sldId id="277" r:id="rId10"/>
    <p:sldId id="276" r:id="rId11"/>
    <p:sldId id="278" r:id="rId12"/>
    <p:sldId id="281" r:id="rId13"/>
  </p:sldIdLst>
  <p:sldSz cx="12192000" cy="6858000"/>
  <p:notesSz cx="6858000" cy="9144000"/>
  <p:embeddedFontLst>
    <p:embeddedFont>
      <p:font typeface="Roboto" panose="02000000000000000000" pitchFamily="2" charset="0"/>
      <p:regular r:id="rId16"/>
      <p:bold r:id="rId17"/>
      <p:italic r:id="rId18"/>
      <p:boldItalic r:id="rId19"/>
    </p:embeddedFont>
    <p:embeddedFont>
      <p:font typeface="Wingdings 3" pitchFamily="2" charset="2"/>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208" userDrawn="1">
          <p15:clr>
            <a:srgbClr val="A4A3A4"/>
          </p15:clr>
        </p15:guide>
        <p15:guide id="4"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5DE"/>
    <a:srgbClr val="FF3B3B"/>
    <a:srgbClr val="FFFFFF"/>
    <a:srgbClr val="359391"/>
    <a:srgbClr val="E7F7FD"/>
    <a:srgbClr val="66C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74" autoAdjust="0"/>
    <p:restoredTop sz="94660"/>
  </p:normalViewPr>
  <p:slideViewPr>
    <p:cSldViewPr snapToGrid="0" showGuides="1">
      <p:cViewPr varScale="1">
        <p:scale>
          <a:sx n="117" d="100"/>
          <a:sy n="117" d="100"/>
        </p:scale>
        <p:origin x="272" y="176"/>
      </p:cViewPr>
      <p:guideLst>
        <p:guide orient="horz" pos="2208"/>
        <p:guide pos="3816"/>
      </p:guideLst>
    </p:cSldViewPr>
  </p:slideViewPr>
  <p:notesTextViewPr>
    <p:cViewPr>
      <p:scale>
        <a:sx n="1" d="1"/>
        <a:sy n="1" d="1"/>
      </p:scale>
      <p:origin x="0" y="0"/>
    </p:cViewPr>
  </p:notesTextViewPr>
  <p:notesViewPr>
    <p:cSldViewPr snapToGrid="0">
      <p:cViewPr varScale="1">
        <p:scale>
          <a:sx n="61" d="100"/>
          <a:sy n="61" d="100"/>
        </p:scale>
        <p:origin x="231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689EF4-9C6E-55F8-CB97-F0B8718C37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D04D7459-AD51-097C-8A84-D8ACDA383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068D03-BC2A-41BF-908F-03AD6AB2CEC0}" type="datetimeFigureOut">
              <a:rPr lang="en-IN" smtClean="0"/>
              <a:t>12/10/24</a:t>
            </a:fld>
            <a:endParaRPr lang="en-IN"/>
          </a:p>
        </p:txBody>
      </p:sp>
      <p:sp>
        <p:nvSpPr>
          <p:cNvPr id="4" name="Footer Placeholder 3">
            <a:extLst>
              <a:ext uri="{FF2B5EF4-FFF2-40B4-BE49-F238E27FC236}">
                <a16:creationId xmlns:a16="http://schemas.microsoft.com/office/drawing/2014/main" id="{D57AB398-ED58-0D6C-5046-17033CBEE4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337D1344-295B-651E-8B3D-B76800FA1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859BDB-9182-43E1-925F-4FB7215075E9}" type="slidenum">
              <a:rPr lang="en-IN" smtClean="0"/>
              <a:t>‹#›</a:t>
            </a:fld>
            <a:endParaRPr lang="en-IN"/>
          </a:p>
        </p:txBody>
      </p:sp>
    </p:spTree>
    <p:extLst>
      <p:ext uri="{BB962C8B-B14F-4D97-AF65-F5344CB8AC3E}">
        <p14:creationId xmlns:p14="http://schemas.microsoft.com/office/powerpoint/2010/main" val="96401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115C0-4FF7-4C49-BD62-AE936F170CF8}" type="datetimeFigureOut">
              <a:rPr lang="en-IN" smtClean="0"/>
              <a:t>12/10/24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D12A1-3D7F-4162-A934-EC25FFF9DB32}" type="slidenum">
              <a:rPr lang="en-IN" smtClean="0"/>
              <a:t>‹#›</a:t>
            </a:fld>
            <a:endParaRPr lang="en-IN"/>
          </a:p>
        </p:txBody>
      </p:sp>
    </p:spTree>
    <p:extLst>
      <p:ext uri="{BB962C8B-B14F-4D97-AF65-F5344CB8AC3E}">
        <p14:creationId xmlns:p14="http://schemas.microsoft.com/office/powerpoint/2010/main" val="295357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jpg"/><Relationship Id="rId3" Type="http://schemas.openxmlformats.org/officeDocument/2006/relationships/image" Target="../media/image2.svg"/><Relationship Id="rId7" Type="http://schemas.openxmlformats.org/officeDocument/2006/relationships/image" Target="../media/image6.sv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B6D47087-0607-23C1-62BC-FA220CDD4A09}"/>
              </a:ext>
            </a:extLst>
          </p:cNvPr>
          <p:cNvSpPr>
            <a:spLocks noGrp="1"/>
          </p:cNvSpPr>
          <p:nvPr>
            <p:ph type="pic" sz="quarter" idx="13"/>
          </p:nvPr>
        </p:nvSpPr>
        <p:spPr>
          <a:xfrm>
            <a:off x="0" y="-1"/>
            <a:ext cx="6588807" cy="6858001"/>
          </a:xfrm>
          <a:custGeom>
            <a:avLst/>
            <a:gdLst>
              <a:gd name="connsiteX0" fmla="*/ 0 w 6588807"/>
              <a:gd name="connsiteY0" fmla="*/ 0 h 6858001"/>
              <a:gd name="connsiteX1" fmla="*/ 6345411 w 6588807"/>
              <a:gd name="connsiteY1" fmla="*/ 0 h 6858001"/>
              <a:gd name="connsiteX2" fmla="*/ 6384289 w 6588807"/>
              <a:gd name="connsiteY2" fmla="*/ 123658 h 6858001"/>
              <a:gd name="connsiteX3" fmla="*/ 6588807 w 6588807"/>
              <a:gd name="connsiteY3" fmla="*/ 1589993 h 6858001"/>
              <a:gd name="connsiteX4" fmla="*/ 3050008 w 6588807"/>
              <a:gd name="connsiteY4" fmla="*/ 6815433 h 6858001"/>
              <a:gd name="connsiteX5" fmla="*/ 2949052 w 6588807"/>
              <a:gd name="connsiteY5" fmla="*/ 6858001 h 6858001"/>
              <a:gd name="connsiteX6" fmla="*/ 0 w 6588807"/>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8807" h="6858001">
                <a:moveTo>
                  <a:pt x="0" y="0"/>
                </a:moveTo>
                <a:lnTo>
                  <a:pt x="6345411" y="0"/>
                </a:lnTo>
                <a:lnTo>
                  <a:pt x="6384289" y="123658"/>
                </a:lnTo>
                <a:cubicBezTo>
                  <a:pt x="6517800" y="592338"/>
                  <a:pt x="6588807" y="1083676"/>
                  <a:pt x="6588807" y="1589993"/>
                </a:cubicBezTo>
                <a:cubicBezTo>
                  <a:pt x="6588807" y="3868423"/>
                  <a:pt x="5150913" y="5843524"/>
                  <a:pt x="3050008" y="6815433"/>
                </a:cubicBezTo>
                <a:lnTo>
                  <a:pt x="2949052" y="6858001"/>
                </a:lnTo>
                <a:lnTo>
                  <a:pt x="0" y="6858001"/>
                </a:lnTo>
                <a:close/>
              </a:path>
            </a:pathLst>
          </a:custGeom>
          <a:solidFill>
            <a:schemeClr val="tx2">
              <a:lumMod val="50000"/>
            </a:schemeClr>
          </a:solidFill>
          <a:ln>
            <a:noFill/>
          </a:ln>
        </p:spPr>
        <p:txBody>
          <a:bodyPr wrap="square" anchor="ctr">
            <a:noAutofit/>
          </a:bodyPr>
          <a:lstStyle>
            <a:lvl1pPr marL="0" indent="0" algn="ctr">
              <a:buFontTx/>
              <a:buNone/>
              <a:defRPr/>
            </a:lvl1pPr>
          </a:lstStyle>
          <a:p>
            <a:endParaRPr lang="en-IN"/>
          </a:p>
        </p:txBody>
      </p:sp>
      <p:sp>
        <p:nvSpPr>
          <p:cNvPr id="2" name="Title 1">
            <a:extLst>
              <a:ext uri="{FF2B5EF4-FFF2-40B4-BE49-F238E27FC236}">
                <a16:creationId xmlns:a16="http://schemas.microsoft.com/office/drawing/2014/main" id="{C17882C6-2AA2-8747-2DC6-89C36A8FDF52}"/>
              </a:ext>
            </a:extLst>
          </p:cNvPr>
          <p:cNvSpPr>
            <a:spLocks noGrp="1"/>
          </p:cNvSpPr>
          <p:nvPr>
            <p:ph type="ctrTitle"/>
          </p:nvPr>
        </p:nvSpPr>
        <p:spPr>
          <a:xfrm>
            <a:off x="1524000" y="1122363"/>
            <a:ext cx="9144000" cy="2387600"/>
          </a:xfrm>
        </p:spPr>
        <p:txBody>
          <a:bodyPr lIns="0" rIns="0" anchor="b"/>
          <a:lstStyle>
            <a:lvl1pPr algn="l">
              <a:defRPr sz="6000"/>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394020D7-9BDD-66D8-CAB5-07B3FBE2F1F5}"/>
              </a:ext>
            </a:extLst>
          </p:cNvPr>
          <p:cNvSpPr>
            <a:spLocks noGrp="1"/>
          </p:cNvSpPr>
          <p:nvPr>
            <p:ph type="subTitle" idx="1"/>
          </p:nvPr>
        </p:nvSpPr>
        <p:spPr>
          <a:xfrm>
            <a:off x="1524000" y="3602038"/>
            <a:ext cx="9144000"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B88F593-4150-5C84-1315-FB8582FC1802}"/>
              </a:ext>
            </a:extLst>
          </p:cNvPr>
          <p:cNvSpPr>
            <a:spLocks noGrp="1"/>
          </p:cNvSpPr>
          <p:nvPr>
            <p:ph type="dt" sz="half" idx="10"/>
          </p:nvPr>
        </p:nvSpPr>
        <p:spPr/>
        <p:txBody>
          <a:bodyPr/>
          <a:lstStyle/>
          <a:p>
            <a:fld id="{BFC3E527-EAB4-4390-AE0F-A869AB2CD82F}" type="datetime1">
              <a:rPr lang="en-IN" smtClean="0"/>
              <a:t>12/10/24</a:t>
            </a:fld>
            <a:endParaRPr lang="en-IN"/>
          </a:p>
        </p:txBody>
      </p:sp>
      <p:sp>
        <p:nvSpPr>
          <p:cNvPr id="5" name="Footer Placeholder 4">
            <a:extLst>
              <a:ext uri="{FF2B5EF4-FFF2-40B4-BE49-F238E27FC236}">
                <a16:creationId xmlns:a16="http://schemas.microsoft.com/office/drawing/2014/main" id="{CFDAF7C9-CD70-ED74-0144-8F31CB146E0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6F9BD72-A0A5-6BFE-2315-31758343E31D}"/>
              </a:ext>
            </a:extLst>
          </p:cNvPr>
          <p:cNvSpPr>
            <a:spLocks noGrp="1"/>
          </p:cNvSpPr>
          <p:nvPr>
            <p:ph type="sldNum" sz="quarter" idx="12"/>
          </p:nvPr>
        </p:nvSpPr>
        <p:spPr/>
        <p:txBody>
          <a:bodyPr/>
          <a:lstStyle/>
          <a:p>
            <a:fld id="{AD097DB8-C13C-4774-ADDF-078F63D5CFF5}" type="slidenum">
              <a:rPr lang="en-IN" smtClean="0"/>
              <a:t>‹#›</a:t>
            </a:fld>
            <a:endParaRPr lang="en-IN"/>
          </a:p>
        </p:txBody>
      </p:sp>
      <p:sp>
        <p:nvSpPr>
          <p:cNvPr id="15" name="Freeform: Shape 14">
            <a:extLst>
              <a:ext uri="{FF2B5EF4-FFF2-40B4-BE49-F238E27FC236}">
                <a16:creationId xmlns:a16="http://schemas.microsoft.com/office/drawing/2014/main" id="{2AEEF341-7287-43B3-74BD-2A68C9BA2F02}"/>
              </a:ext>
            </a:extLst>
          </p:cNvPr>
          <p:cNvSpPr/>
          <p:nvPr/>
        </p:nvSpPr>
        <p:spPr>
          <a:xfrm>
            <a:off x="0" y="0"/>
            <a:ext cx="6880479" cy="6858000"/>
          </a:xfrm>
          <a:custGeom>
            <a:avLst/>
            <a:gdLst>
              <a:gd name="connsiteX0" fmla="*/ 0 w 6880479"/>
              <a:gd name="connsiteY0" fmla="*/ 0 h 6858000"/>
              <a:gd name="connsiteX1" fmla="*/ 6880479 w 6880479"/>
              <a:gd name="connsiteY1" fmla="*/ 0 h 6858000"/>
              <a:gd name="connsiteX2" fmla="*/ 6880479 w 6880479"/>
              <a:gd name="connsiteY2" fmla="*/ 6858000 h 6858000"/>
              <a:gd name="connsiteX3" fmla="*/ 0 w 68804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80479" h="6858000">
                <a:moveTo>
                  <a:pt x="0" y="0"/>
                </a:moveTo>
                <a:lnTo>
                  <a:pt x="6880479" y="0"/>
                </a:lnTo>
                <a:lnTo>
                  <a:pt x="6880479" y="6858000"/>
                </a:lnTo>
                <a:lnTo>
                  <a:pt x="0" y="6858000"/>
                </a:lnTo>
                <a:close/>
              </a:path>
            </a:pathLst>
          </a:custGeom>
          <a:noFill/>
          <a:ln w="12688" cap="flat">
            <a:noFill/>
            <a:prstDash val="solid"/>
            <a:miter/>
          </a:ln>
        </p:spPr>
        <p:txBody>
          <a:bodyPr rtlCol="0" anchor="ctr"/>
          <a:lstStyle/>
          <a:p>
            <a:endParaRPr lang="en-IN"/>
          </a:p>
        </p:txBody>
      </p:sp>
    </p:spTree>
    <p:extLst>
      <p:ext uri="{BB962C8B-B14F-4D97-AF65-F5344CB8AC3E}">
        <p14:creationId xmlns:p14="http://schemas.microsoft.com/office/powerpoint/2010/main" val="22626247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98C7321-DE5F-29C4-F63B-3CD50AEEE6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82350" y="5524500"/>
            <a:ext cx="1009650" cy="1333500"/>
          </a:xfrm>
          <a:prstGeom prst="rect">
            <a:avLst/>
          </a:prstGeom>
        </p:spPr>
      </p:pic>
      <p:pic>
        <p:nvPicPr>
          <p:cNvPr id="8" name="Graphic 7">
            <a:extLst>
              <a:ext uri="{FF2B5EF4-FFF2-40B4-BE49-F238E27FC236}">
                <a16:creationId xmlns:a16="http://schemas.microsoft.com/office/drawing/2014/main" id="{7CCACB75-5157-CADB-CBAF-68DA78C514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151"/>
            <a:ext cx="970156" cy="1538868"/>
          </a:xfrm>
          <a:prstGeom prst="rect">
            <a:avLst/>
          </a:prstGeom>
        </p:spPr>
      </p:pic>
      <p:sp>
        <p:nvSpPr>
          <p:cNvPr id="2" name="Title 1">
            <a:extLst>
              <a:ext uri="{FF2B5EF4-FFF2-40B4-BE49-F238E27FC236}">
                <a16:creationId xmlns:a16="http://schemas.microsoft.com/office/drawing/2014/main" id="{0DC471C9-F59D-32BC-ED78-02E85FD96633}"/>
              </a:ext>
            </a:extLst>
          </p:cNvPr>
          <p:cNvSpPr>
            <a:spLocks noGrp="1"/>
          </p:cNvSpPr>
          <p:nvPr>
            <p:ph type="title"/>
          </p:nvPr>
        </p:nvSpPr>
        <p:spPr>
          <a:xfrm>
            <a:off x="5948516" y="1071717"/>
            <a:ext cx="5398934" cy="1829107"/>
          </a:xfrm>
        </p:spPr>
        <p:txBody>
          <a:bodyPr anchor="ctr">
            <a:normAutofit/>
          </a:bodyPr>
          <a:lstStyle>
            <a:lvl1pPr>
              <a:defRPr sz="4800">
                <a:solidFill>
                  <a:schemeClr val="bg1"/>
                </a:solidFill>
              </a:defRPr>
            </a:lvl1pPr>
          </a:lstStyle>
          <a:p>
            <a:endParaRPr lang="en-IN" dirty="0"/>
          </a:p>
        </p:txBody>
      </p:sp>
      <p:sp>
        <p:nvSpPr>
          <p:cNvPr id="5" name="Footer Placeholder 4">
            <a:extLst>
              <a:ext uri="{FF2B5EF4-FFF2-40B4-BE49-F238E27FC236}">
                <a16:creationId xmlns:a16="http://schemas.microsoft.com/office/drawing/2014/main" id="{D4798392-9804-2F02-95AA-0973A73894A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C4F24F5-9A68-A0CD-82A5-ACC3BE588ACE}"/>
              </a:ext>
            </a:extLst>
          </p:cNvPr>
          <p:cNvSpPr>
            <a:spLocks noGrp="1"/>
          </p:cNvSpPr>
          <p:nvPr>
            <p:ph type="sldNum" sz="quarter" idx="12"/>
          </p:nvPr>
        </p:nvSpPr>
        <p:spPr/>
        <p:txBody>
          <a:bodyPr/>
          <a:lstStyle/>
          <a:p>
            <a:fld id="{AD097DB8-C13C-4774-ADDF-078F63D5CFF5}" type="slidenum">
              <a:rPr lang="en-IN" smtClean="0"/>
              <a:t>‹#›</a:t>
            </a:fld>
            <a:endParaRPr lang="en-IN"/>
          </a:p>
        </p:txBody>
      </p:sp>
      <p:pic>
        <p:nvPicPr>
          <p:cNvPr id="9" name="Graphic 8">
            <a:extLst>
              <a:ext uri="{FF2B5EF4-FFF2-40B4-BE49-F238E27FC236}">
                <a16:creationId xmlns:a16="http://schemas.microsoft.com/office/drawing/2014/main" id="{88558940-8BF3-2025-7663-C7BBD250C372}"/>
              </a:ext>
            </a:extLst>
          </p:cNvPr>
          <p:cNvPicPr>
            <a:picLocks noChangeAspect="1"/>
          </p:cNvPicPr>
          <p:nvPr userDrawn="1"/>
        </p:nvPicPr>
        <p:blipFill>
          <a:blip r:embed="rId6">
            <a:lum bright="100000"/>
            <a:extLst>
              <a:ext uri="{96DAC541-7B7A-43D3-8B79-37D633B846F1}">
                <asvg:svgBlip xmlns:asvg="http://schemas.microsoft.com/office/drawing/2016/SVG/main" r:embed="rId7"/>
              </a:ext>
            </a:extLst>
          </a:blip>
          <a:stretch>
            <a:fillRect/>
          </a:stretch>
        </p:blipFill>
        <p:spPr>
          <a:xfrm>
            <a:off x="10979264" y="331774"/>
            <a:ext cx="791089" cy="631876"/>
          </a:xfrm>
          <a:prstGeom prst="rect">
            <a:avLst/>
          </a:prstGeom>
        </p:spPr>
      </p:pic>
      <p:grpSp>
        <p:nvGrpSpPr>
          <p:cNvPr id="11" name="Group 10">
            <a:extLst>
              <a:ext uri="{FF2B5EF4-FFF2-40B4-BE49-F238E27FC236}">
                <a16:creationId xmlns:a16="http://schemas.microsoft.com/office/drawing/2014/main" id="{9C7D8940-05B8-8BA3-21E9-F9D389845F6F}"/>
              </a:ext>
            </a:extLst>
          </p:cNvPr>
          <p:cNvGrpSpPr/>
          <p:nvPr userDrawn="1"/>
        </p:nvGrpSpPr>
        <p:grpSpPr>
          <a:xfrm>
            <a:off x="438994" y="838110"/>
            <a:ext cx="5050569" cy="5049881"/>
            <a:chOff x="438994" y="838110"/>
            <a:chExt cx="5050569" cy="5049881"/>
          </a:xfrm>
        </p:grpSpPr>
        <p:grpSp>
          <p:nvGrpSpPr>
            <p:cNvPr id="12" name="Group 11">
              <a:extLst>
                <a:ext uri="{FF2B5EF4-FFF2-40B4-BE49-F238E27FC236}">
                  <a16:creationId xmlns:a16="http://schemas.microsoft.com/office/drawing/2014/main" id="{B1094D4C-C223-C74B-40C3-1E4F35F037D0}"/>
                </a:ext>
              </a:extLst>
            </p:cNvPr>
            <p:cNvGrpSpPr/>
            <p:nvPr/>
          </p:nvGrpSpPr>
          <p:grpSpPr>
            <a:xfrm>
              <a:off x="438994" y="838110"/>
              <a:ext cx="5050569" cy="5049881"/>
              <a:chOff x="438994" y="838110"/>
              <a:chExt cx="5050569" cy="5049881"/>
            </a:xfrm>
          </p:grpSpPr>
          <p:sp>
            <p:nvSpPr>
              <p:cNvPr id="21" name="Oval 20">
                <a:extLst>
                  <a:ext uri="{FF2B5EF4-FFF2-40B4-BE49-F238E27FC236}">
                    <a16:creationId xmlns:a16="http://schemas.microsoft.com/office/drawing/2014/main" id="{F48946AF-0CAD-5F63-6B55-E42E925701DF}"/>
                  </a:ext>
                </a:extLst>
              </p:cNvPr>
              <p:cNvSpPr/>
              <p:nvPr/>
            </p:nvSpPr>
            <p:spPr>
              <a:xfrm>
                <a:off x="438994" y="838110"/>
                <a:ext cx="5050569" cy="5049881"/>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A19E9AE2-F93F-5499-E3A5-544BD616F3DB}"/>
                  </a:ext>
                </a:extLst>
              </p:cNvPr>
              <p:cNvSpPr/>
              <p:nvPr/>
            </p:nvSpPr>
            <p:spPr>
              <a:xfrm>
                <a:off x="672632" y="1071717"/>
                <a:ext cx="4583292" cy="4582666"/>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3" name="Freeform: Shape 12">
              <a:extLst>
                <a:ext uri="{FF2B5EF4-FFF2-40B4-BE49-F238E27FC236}">
                  <a16:creationId xmlns:a16="http://schemas.microsoft.com/office/drawing/2014/main" id="{F345D548-721D-FFE2-32C3-09F86FBF6524}"/>
                </a:ext>
              </a:extLst>
            </p:cNvPr>
            <p:cNvSpPr/>
            <p:nvPr/>
          </p:nvSpPr>
          <p:spPr>
            <a:xfrm>
              <a:off x="911389" y="1310161"/>
              <a:ext cx="4108747" cy="4108747"/>
            </a:xfrm>
            <a:custGeom>
              <a:avLst/>
              <a:gdLst>
                <a:gd name="connsiteX0" fmla="*/ 4108748 w 4108747"/>
                <a:gd name="connsiteY0" fmla="*/ 2054374 h 4108747"/>
                <a:gd name="connsiteX1" fmla="*/ 2054374 w 4108747"/>
                <a:gd name="connsiteY1" fmla="*/ 4108748 h 4108747"/>
                <a:gd name="connsiteX2" fmla="*/ 0 w 4108747"/>
                <a:gd name="connsiteY2" fmla="*/ 2054374 h 4108747"/>
                <a:gd name="connsiteX3" fmla="*/ 2054374 w 4108747"/>
                <a:gd name="connsiteY3" fmla="*/ 0 h 4108747"/>
                <a:gd name="connsiteX4" fmla="*/ 4108748 w 4108747"/>
                <a:gd name="connsiteY4" fmla="*/ 2054374 h 4108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8747" h="4108747">
                  <a:moveTo>
                    <a:pt x="4108748" y="2054374"/>
                  </a:moveTo>
                  <a:cubicBezTo>
                    <a:pt x="4108748" y="3188973"/>
                    <a:pt x="3188973" y="4108748"/>
                    <a:pt x="2054374" y="4108748"/>
                  </a:cubicBezTo>
                  <a:cubicBezTo>
                    <a:pt x="919775" y="4108748"/>
                    <a:pt x="0" y="3188973"/>
                    <a:pt x="0" y="2054374"/>
                  </a:cubicBezTo>
                  <a:cubicBezTo>
                    <a:pt x="0" y="919775"/>
                    <a:pt x="919775" y="0"/>
                    <a:pt x="2054374" y="0"/>
                  </a:cubicBezTo>
                  <a:cubicBezTo>
                    <a:pt x="3188973" y="0"/>
                    <a:pt x="4108748" y="919775"/>
                    <a:pt x="4108748" y="2054374"/>
                  </a:cubicBezTo>
                  <a:close/>
                </a:path>
              </a:pathLst>
            </a:custGeom>
            <a:noFill/>
            <a:ln w="40489" cap="flat">
              <a:solidFill>
                <a:schemeClr val="accent2"/>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A5FDB3D4-0E0C-1E23-DE55-487AD89CE69E}"/>
                </a:ext>
              </a:extLst>
            </p:cNvPr>
            <p:cNvSpPr/>
            <p:nvPr/>
          </p:nvSpPr>
          <p:spPr>
            <a:xfrm>
              <a:off x="1071839" y="1470611"/>
              <a:ext cx="3787848" cy="3787848"/>
            </a:xfrm>
            <a:custGeom>
              <a:avLst/>
              <a:gdLst>
                <a:gd name="connsiteX0" fmla="*/ 3787849 w 3787848"/>
                <a:gd name="connsiteY0" fmla="*/ 1893925 h 3787848"/>
                <a:gd name="connsiteX1" fmla="*/ 1893925 w 3787848"/>
                <a:gd name="connsiteY1" fmla="*/ 3787849 h 3787848"/>
                <a:gd name="connsiteX2" fmla="*/ 0 w 3787848"/>
                <a:gd name="connsiteY2" fmla="*/ 1893925 h 3787848"/>
                <a:gd name="connsiteX3" fmla="*/ 1893925 w 3787848"/>
                <a:gd name="connsiteY3" fmla="*/ 0 h 3787848"/>
                <a:gd name="connsiteX4" fmla="*/ 3787849 w 3787848"/>
                <a:gd name="connsiteY4" fmla="*/ 1893925 h 3787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7848" h="3787848">
                  <a:moveTo>
                    <a:pt x="3787849" y="1893925"/>
                  </a:moveTo>
                  <a:cubicBezTo>
                    <a:pt x="3787849" y="2939910"/>
                    <a:pt x="2939910" y="3787849"/>
                    <a:pt x="1893925" y="3787849"/>
                  </a:cubicBezTo>
                  <a:cubicBezTo>
                    <a:pt x="847939" y="3787849"/>
                    <a:pt x="0" y="2939910"/>
                    <a:pt x="0" y="1893925"/>
                  </a:cubicBezTo>
                  <a:cubicBezTo>
                    <a:pt x="0" y="847939"/>
                    <a:pt x="847939" y="0"/>
                    <a:pt x="1893925" y="0"/>
                  </a:cubicBezTo>
                  <a:cubicBezTo>
                    <a:pt x="2939910" y="0"/>
                    <a:pt x="3787849" y="847939"/>
                    <a:pt x="3787849" y="1893925"/>
                  </a:cubicBezTo>
                  <a:close/>
                </a:path>
              </a:pathLst>
            </a:custGeom>
            <a:noFill/>
            <a:ln w="13496" cap="flat">
              <a:solidFill>
                <a:srgbClr val="FFFFFF"/>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056C4AD9-0676-7B49-CF01-F3CEEACADABA}"/>
                </a:ext>
              </a:extLst>
            </p:cNvPr>
            <p:cNvSpPr/>
            <p:nvPr/>
          </p:nvSpPr>
          <p:spPr>
            <a:xfrm>
              <a:off x="1246334" y="1645106"/>
              <a:ext cx="3438857" cy="3438857"/>
            </a:xfrm>
            <a:custGeom>
              <a:avLst/>
              <a:gdLst>
                <a:gd name="connsiteX0" fmla="*/ 3438858 w 3438857"/>
                <a:gd name="connsiteY0" fmla="*/ 1719429 h 3438857"/>
                <a:gd name="connsiteX1" fmla="*/ 1719429 w 3438857"/>
                <a:gd name="connsiteY1" fmla="*/ 3438858 h 3438857"/>
                <a:gd name="connsiteX2" fmla="*/ 0 w 3438857"/>
                <a:gd name="connsiteY2" fmla="*/ 1719429 h 3438857"/>
                <a:gd name="connsiteX3" fmla="*/ 1719429 w 3438857"/>
                <a:gd name="connsiteY3" fmla="*/ 0 h 3438857"/>
                <a:gd name="connsiteX4" fmla="*/ 3438858 w 3438857"/>
                <a:gd name="connsiteY4" fmla="*/ 1719429 h 3438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857" h="3438857">
                  <a:moveTo>
                    <a:pt x="3438858" y="1719429"/>
                  </a:moveTo>
                  <a:cubicBezTo>
                    <a:pt x="3438858" y="2669043"/>
                    <a:pt x="2669044" y="3438858"/>
                    <a:pt x="1719429" y="3438858"/>
                  </a:cubicBezTo>
                  <a:cubicBezTo>
                    <a:pt x="769815" y="3438858"/>
                    <a:pt x="0" y="2669044"/>
                    <a:pt x="0" y="1719429"/>
                  </a:cubicBezTo>
                  <a:cubicBezTo>
                    <a:pt x="0" y="769815"/>
                    <a:pt x="769815" y="0"/>
                    <a:pt x="1719429" y="0"/>
                  </a:cubicBezTo>
                  <a:cubicBezTo>
                    <a:pt x="2669044" y="0"/>
                    <a:pt x="3438858" y="769815"/>
                    <a:pt x="3438858" y="1719429"/>
                  </a:cubicBezTo>
                  <a:close/>
                </a:path>
              </a:pathLst>
            </a:custGeom>
            <a:solidFill>
              <a:srgbClr val="FFFFFF"/>
            </a:solidFill>
            <a:ln w="13496"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20FC2AA3-07F6-C1C3-6EA5-65724E1BEBCE}"/>
                </a:ext>
              </a:extLst>
            </p:cNvPr>
            <p:cNvSpPr/>
            <p:nvPr/>
          </p:nvSpPr>
          <p:spPr>
            <a:xfrm>
              <a:off x="1296846" y="1695483"/>
              <a:ext cx="1648658" cy="1640284"/>
            </a:xfrm>
            <a:custGeom>
              <a:avLst/>
              <a:gdLst>
                <a:gd name="connsiteX0" fmla="*/ 1648658 w 1648658"/>
                <a:gd name="connsiteY0" fmla="*/ 0 h 1640284"/>
                <a:gd name="connsiteX1" fmla="*/ 0 w 1648658"/>
                <a:gd name="connsiteY1" fmla="*/ 1640285 h 1640284"/>
                <a:gd name="connsiteX2" fmla="*/ 1648658 w 1648658"/>
                <a:gd name="connsiteY2" fmla="*/ 1640285 h 1640284"/>
                <a:gd name="connsiteX3" fmla="*/ 1648658 w 1648658"/>
                <a:gd name="connsiteY3" fmla="*/ 0 h 1640284"/>
              </a:gdLst>
              <a:ahLst/>
              <a:cxnLst>
                <a:cxn ang="0">
                  <a:pos x="connsiteX0" y="connsiteY0"/>
                </a:cxn>
                <a:cxn ang="0">
                  <a:pos x="connsiteX1" y="connsiteY1"/>
                </a:cxn>
                <a:cxn ang="0">
                  <a:pos x="connsiteX2" y="connsiteY2"/>
                </a:cxn>
                <a:cxn ang="0">
                  <a:pos x="connsiteX3" y="connsiteY3"/>
                </a:cxn>
              </a:cxnLst>
              <a:rect l="l" t="t" r="r" b="b"/>
              <a:pathLst>
                <a:path w="1648658" h="1640284">
                  <a:moveTo>
                    <a:pt x="1648658" y="0"/>
                  </a:moveTo>
                  <a:cubicBezTo>
                    <a:pt x="740931" y="0"/>
                    <a:pt x="4592" y="733637"/>
                    <a:pt x="0" y="1640285"/>
                  </a:cubicBezTo>
                  <a:lnTo>
                    <a:pt x="1648658" y="1640285"/>
                  </a:lnTo>
                  <a:lnTo>
                    <a:pt x="1648658" y="0"/>
                  </a:lnTo>
                  <a:close/>
                </a:path>
              </a:pathLst>
            </a:custGeom>
            <a:blipFill>
              <a:blip r:embed="rId8">
                <a:extLst>
                  <a:ext uri="{BEBA8EAE-BF5A-486C-A8C5-ECC9F3942E4B}">
                    <a14:imgProps xmlns:a14="http://schemas.microsoft.com/office/drawing/2010/main">
                      <a14:imgLayer r:embed="rId9">
                        <a14:imgEffect>
                          <a14:saturation sat="234000"/>
                        </a14:imgEffect>
                      </a14:imgLayer>
                    </a14:imgProps>
                  </a:ext>
                </a:extLst>
              </a:blip>
              <a:srcRect/>
              <a:stretch>
                <a:fillRect l="-24806" r="-24806"/>
              </a:stretch>
            </a:blipFill>
            <a:ln w="13496" cap="flat">
              <a:noFill/>
              <a:prstDash val="solid"/>
              <a:miter/>
            </a:ln>
          </p:spPr>
          <p:txBody>
            <a:bodyPr rtlCol="0" anchor="ctr"/>
            <a:lstStyle/>
            <a:p>
              <a:endParaRPr lang="en-IN" dirty="0"/>
            </a:p>
          </p:txBody>
        </p:sp>
        <p:sp>
          <p:nvSpPr>
            <p:cNvPr id="17" name="Freeform: Shape 16">
              <a:extLst>
                <a:ext uri="{FF2B5EF4-FFF2-40B4-BE49-F238E27FC236}">
                  <a16:creationId xmlns:a16="http://schemas.microsoft.com/office/drawing/2014/main" id="{0834B839-B06B-AD89-4DE1-89D59D799366}"/>
                </a:ext>
              </a:extLst>
            </p:cNvPr>
            <p:cNvSpPr/>
            <p:nvPr/>
          </p:nvSpPr>
          <p:spPr>
            <a:xfrm>
              <a:off x="2985887" y="1695483"/>
              <a:ext cx="1648658" cy="1640284"/>
            </a:xfrm>
            <a:custGeom>
              <a:avLst/>
              <a:gdLst>
                <a:gd name="connsiteX0" fmla="*/ 1648658 w 1648658"/>
                <a:gd name="connsiteY0" fmla="*/ 1640285 h 1640284"/>
                <a:gd name="connsiteX1" fmla="*/ 0 w 1648658"/>
                <a:gd name="connsiteY1" fmla="*/ 0 h 1640284"/>
                <a:gd name="connsiteX2" fmla="*/ 0 w 1648658"/>
                <a:gd name="connsiteY2" fmla="*/ 1640285 h 1640284"/>
                <a:gd name="connsiteX3" fmla="*/ 1648658 w 1648658"/>
                <a:gd name="connsiteY3" fmla="*/ 1640285 h 1640284"/>
              </a:gdLst>
              <a:ahLst/>
              <a:cxnLst>
                <a:cxn ang="0">
                  <a:pos x="connsiteX0" y="connsiteY0"/>
                </a:cxn>
                <a:cxn ang="0">
                  <a:pos x="connsiteX1" y="connsiteY1"/>
                </a:cxn>
                <a:cxn ang="0">
                  <a:pos x="connsiteX2" y="connsiteY2"/>
                </a:cxn>
                <a:cxn ang="0">
                  <a:pos x="connsiteX3" y="connsiteY3"/>
                </a:cxn>
              </a:cxnLst>
              <a:rect l="l" t="t" r="r" b="b"/>
              <a:pathLst>
                <a:path w="1648658" h="1640284">
                  <a:moveTo>
                    <a:pt x="1648658" y="1640285"/>
                  </a:moveTo>
                  <a:cubicBezTo>
                    <a:pt x="1644066" y="733637"/>
                    <a:pt x="907728" y="0"/>
                    <a:pt x="0" y="0"/>
                  </a:cubicBezTo>
                  <a:lnTo>
                    <a:pt x="0" y="1640285"/>
                  </a:lnTo>
                  <a:lnTo>
                    <a:pt x="1648658" y="1640285"/>
                  </a:lnTo>
                  <a:close/>
                </a:path>
              </a:pathLst>
            </a:custGeom>
            <a:blipFill>
              <a:blip r:embed="rId10"/>
              <a:srcRect/>
              <a:stretch>
                <a:fillRect l="-15232" t="-12853" r="-4614" b="-10435"/>
              </a:stretch>
            </a:blipFill>
            <a:ln w="13496" cap="flat">
              <a:noFill/>
              <a:prstDash val="solid"/>
              <a:miter/>
            </a:ln>
          </p:spPr>
          <p:txBody>
            <a:bodyPr rtlCol="0" anchor="ctr"/>
            <a:lstStyle/>
            <a:p>
              <a:endParaRPr lang="en-IN" dirty="0"/>
            </a:p>
          </p:txBody>
        </p:sp>
        <p:sp>
          <p:nvSpPr>
            <p:cNvPr id="18" name="Freeform: Shape 17">
              <a:extLst>
                <a:ext uri="{FF2B5EF4-FFF2-40B4-BE49-F238E27FC236}">
                  <a16:creationId xmlns:a16="http://schemas.microsoft.com/office/drawing/2014/main" id="{1EE669AF-4B23-0090-D447-FE680638902E}"/>
                </a:ext>
              </a:extLst>
            </p:cNvPr>
            <p:cNvSpPr/>
            <p:nvPr/>
          </p:nvSpPr>
          <p:spPr>
            <a:xfrm>
              <a:off x="1296711" y="3376150"/>
              <a:ext cx="1648793" cy="1657301"/>
            </a:xfrm>
            <a:custGeom>
              <a:avLst/>
              <a:gdLst>
                <a:gd name="connsiteX0" fmla="*/ 135 w 1648793"/>
                <a:gd name="connsiteY0" fmla="*/ 0 h 1657301"/>
                <a:gd name="connsiteX1" fmla="*/ 0 w 1648793"/>
                <a:gd name="connsiteY1" fmla="*/ 8509 h 1657301"/>
                <a:gd name="connsiteX2" fmla="*/ 1648793 w 1648793"/>
                <a:gd name="connsiteY2" fmla="*/ 1657302 h 1657301"/>
                <a:gd name="connsiteX3" fmla="*/ 1648793 w 1648793"/>
                <a:gd name="connsiteY3" fmla="*/ 0 h 1657301"/>
                <a:gd name="connsiteX4" fmla="*/ 135 w 1648793"/>
                <a:gd name="connsiteY4" fmla="*/ 0 h 165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93" h="1657301">
                  <a:moveTo>
                    <a:pt x="135" y="0"/>
                  </a:moveTo>
                  <a:cubicBezTo>
                    <a:pt x="135" y="2836"/>
                    <a:pt x="0" y="5672"/>
                    <a:pt x="0" y="8509"/>
                  </a:cubicBezTo>
                  <a:cubicBezTo>
                    <a:pt x="0" y="919073"/>
                    <a:pt x="738229" y="1657302"/>
                    <a:pt x="1648793" y="1657302"/>
                  </a:cubicBezTo>
                  <a:lnTo>
                    <a:pt x="1648793" y="0"/>
                  </a:lnTo>
                  <a:lnTo>
                    <a:pt x="135" y="0"/>
                  </a:lnTo>
                  <a:close/>
                </a:path>
              </a:pathLst>
            </a:custGeom>
            <a:blipFill>
              <a:blip r:embed="rId11">
                <a:extLst>
                  <a:ext uri="{BEBA8EAE-BF5A-486C-A8C5-ECC9F3942E4B}">
                    <a14:imgProps xmlns:a14="http://schemas.microsoft.com/office/drawing/2010/main">
                      <a14:imgLayer r:embed="rId12">
                        <a14:imgEffect>
                          <a14:sharpenSoften amount="50000"/>
                        </a14:imgEffect>
                        <a14:imgEffect>
                          <a14:saturation sat="84000"/>
                        </a14:imgEffect>
                        <a14:imgEffect>
                          <a14:brightnessContrast bright="-15000" contrast="42000"/>
                        </a14:imgEffect>
                      </a14:imgLayer>
                    </a14:imgProps>
                  </a:ext>
                </a:extLst>
              </a:blip>
              <a:srcRect/>
              <a:stretch>
                <a:fillRect l="-74861" t="-58615" r="-56839" b="-71181"/>
              </a:stretch>
            </a:blipFill>
            <a:ln w="13496" cap="flat">
              <a:noFill/>
              <a:prstDash val="solid"/>
              <a:miter/>
            </a:ln>
          </p:spPr>
          <p:txBody>
            <a:bodyPr rtlCol="0" anchor="ctr"/>
            <a:lstStyle/>
            <a:p>
              <a:endParaRPr lang="en-IN" dirty="0"/>
            </a:p>
          </p:txBody>
        </p:sp>
        <p:sp>
          <p:nvSpPr>
            <p:cNvPr id="19" name="Freeform: Shape 18">
              <a:extLst>
                <a:ext uri="{FF2B5EF4-FFF2-40B4-BE49-F238E27FC236}">
                  <a16:creationId xmlns:a16="http://schemas.microsoft.com/office/drawing/2014/main" id="{1382EF53-DA94-BB04-8AB5-40E811D2ECFB}"/>
                </a:ext>
              </a:extLst>
            </p:cNvPr>
            <p:cNvSpPr/>
            <p:nvPr/>
          </p:nvSpPr>
          <p:spPr>
            <a:xfrm>
              <a:off x="2985887" y="3376150"/>
              <a:ext cx="1648793" cy="1657301"/>
            </a:xfrm>
            <a:custGeom>
              <a:avLst/>
              <a:gdLst>
                <a:gd name="connsiteX0" fmla="*/ 0 w 1648793"/>
                <a:gd name="connsiteY0" fmla="*/ 0 h 1657301"/>
                <a:gd name="connsiteX1" fmla="*/ 0 w 1648793"/>
                <a:gd name="connsiteY1" fmla="*/ 1657302 h 1657301"/>
                <a:gd name="connsiteX2" fmla="*/ 1648793 w 1648793"/>
                <a:gd name="connsiteY2" fmla="*/ 8509 h 1657301"/>
                <a:gd name="connsiteX3" fmla="*/ 1648658 w 1648793"/>
                <a:gd name="connsiteY3" fmla="*/ 0 h 1657301"/>
                <a:gd name="connsiteX4" fmla="*/ 0 w 1648793"/>
                <a:gd name="connsiteY4" fmla="*/ 0 h 165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93" h="1657301">
                  <a:moveTo>
                    <a:pt x="0" y="0"/>
                  </a:moveTo>
                  <a:lnTo>
                    <a:pt x="0" y="1657302"/>
                  </a:lnTo>
                  <a:cubicBezTo>
                    <a:pt x="910564" y="1657302"/>
                    <a:pt x="1648793" y="919073"/>
                    <a:pt x="1648793" y="8509"/>
                  </a:cubicBezTo>
                  <a:cubicBezTo>
                    <a:pt x="1648793" y="5672"/>
                    <a:pt x="1648658" y="2836"/>
                    <a:pt x="1648658" y="0"/>
                  </a:cubicBezTo>
                  <a:lnTo>
                    <a:pt x="0" y="0"/>
                  </a:lnTo>
                  <a:close/>
                </a:path>
              </a:pathLst>
            </a:custGeom>
            <a:blipFill>
              <a:blip r:embed="rId13"/>
              <a:srcRect/>
              <a:stretch>
                <a:fillRect l="-30931" r="-30931"/>
              </a:stretch>
            </a:blipFill>
            <a:ln w="13496"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884186E8-B799-8D79-E2E6-7A368B28BE44}"/>
                </a:ext>
              </a:extLst>
            </p:cNvPr>
            <p:cNvSpPr/>
            <p:nvPr/>
          </p:nvSpPr>
          <p:spPr>
            <a:xfrm>
              <a:off x="2344224" y="2742996"/>
              <a:ext cx="1243077" cy="1243077"/>
            </a:xfrm>
            <a:custGeom>
              <a:avLst/>
              <a:gdLst>
                <a:gd name="connsiteX0" fmla="*/ 1243078 w 1243077"/>
                <a:gd name="connsiteY0" fmla="*/ 621539 h 1243077"/>
                <a:gd name="connsiteX1" fmla="*/ 621539 w 1243077"/>
                <a:gd name="connsiteY1" fmla="*/ 1243078 h 1243077"/>
                <a:gd name="connsiteX2" fmla="*/ 0 w 1243077"/>
                <a:gd name="connsiteY2" fmla="*/ 621539 h 1243077"/>
                <a:gd name="connsiteX3" fmla="*/ 621539 w 1243077"/>
                <a:gd name="connsiteY3" fmla="*/ 0 h 1243077"/>
                <a:gd name="connsiteX4" fmla="*/ 1243078 w 1243077"/>
                <a:gd name="connsiteY4" fmla="*/ 621539 h 1243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77" h="1243077">
                  <a:moveTo>
                    <a:pt x="1243078" y="621539"/>
                  </a:moveTo>
                  <a:cubicBezTo>
                    <a:pt x="1243078" y="964805"/>
                    <a:pt x="964806" y="1243078"/>
                    <a:pt x="621539" y="1243078"/>
                  </a:cubicBezTo>
                  <a:cubicBezTo>
                    <a:pt x="278273" y="1243078"/>
                    <a:pt x="0" y="964806"/>
                    <a:pt x="0" y="621539"/>
                  </a:cubicBezTo>
                  <a:cubicBezTo>
                    <a:pt x="0" y="278273"/>
                    <a:pt x="278273" y="0"/>
                    <a:pt x="621539" y="0"/>
                  </a:cubicBezTo>
                  <a:cubicBezTo>
                    <a:pt x="964805" y="0"/>
                    <a:pt x="1243078" y="278273"/>
                    <a:pt x="1243078" y="621539"/>
                  </a:cubicBezTo>
                  <a:close/>
                </a:path>
              </a:pathLst>
            </a:custGeom>
            <a:solidFill>
              <a:schemeClr val="accent1"/>
            </a:solidFill>
            <a:ln w="53975" cap="flat">
              <a:solidFill>
                <a:schemeClr val="bg1"/>
              </a:solidFill>
              <a:prstDash val="solid"/>
              <a:miter/>
            </a:ln>
          </p:spPr>
          <p:txBody>
            <a:bodyPr rtlCol="0" anchor="ctr"/>
            <a:lstStyle/>
            <a:p>
              <a:endParaRPr lang="en-IN" dirty="0"/>
            </a:p>
          </p:txBody>
        </p:sp>
      </p:grpSp>
    </p:spTree>
    <p:extLst>
      <p:ext uri="{BB962C8B-B14F-4D97-AF65-F5344CB8AC3E}">
        <p14:creationId xmlns:p14="http://schemas.microsoft.com/office/powerpoint/2010/main" val="23947233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793C53E-7F30-8248-9947-E7FB14ED62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82350" y="5524500"/>
            <a:ext cx="1009650" cy="1333500"/>
          </a:xfrm>
          <a:prstGeom prst="rect">
            <a:avLst/>
          </a:prstGeom>
        </p:spPr>
      </p:pic>
      <p:sp>
        <p:nvSpPr>
          <p:cNvPr id="2" name="Title 1">
            <a:extLst>
              <a:ext uri="{FF2B5EF4-FFF2-40B4-BE49-F238E27FC236}">
                <a16:creationId xmlns:a16="http://schemas.microsoft.com/office/drawing/2014/main" id="{7CB76B9F-7CEE-ECAE-55CE-EECC7D16294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98131DD-9F38-545E-E155-4F32256F39F2}"/>
              </a:ext>
            </a:extLst>
          </p:cNvPr>
          <p:cNvSpPr>
            <a:spLocks noGrp="1"/>
          </p:cNvSpPr>
          <p:nvPr>
            <p:ph type="dt" sz="half" idx="10"/>
          </p:nvPr>
        </p:nvSpPr>
        <p:spPr/>
        <p:txBody>
          <a:bodyPr/>
          <a:lstStyle/>
          <a:p>
            <a:fld id="{3F222830-30FC-4438-AAE3-6CD6619BAFD6}" type="datetime1">
              <a:rPr lang="en-IN" smtClean="0"/>
              <a:t>12/10/24</a:t>
            </a:fld>
            <a:endParaRPr lang="en-IN"/>
          </a:p>
        </p:txBody>
      </p:sp>
      <p:sp>
        <p:nvSpPr>
          <p:cNvPr id="4" name="Footer Placeholder 3">
            <a:extLst>
              <a:ext uri="{FF2B5EF4-FFF2-40B4-BE49-F238E27FC236}">
                <a16:creationId xmlns:a16="http://schemas.microsoft.com/office/drawing/2014/main" id="{C3AF986D-8D24-0D5E-5D0D-4D45224F1BA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15F5626-4B59-F355-33D6-3ED6E36A6C3D}"/>
              </a:ext>
            </a:extLst>
          </p:cNvPr>
          <p:cNvSpPr>
            <a:spLocks noGrp="1"/>
          </p:cNvSpPr>
          <p:nvPr>
            <p:ph type="sldNum" sz="quarter" idx="12"/>
          </p:nvPr>
        </p:nvSpPr>
        <p:spPr/>
        <p:txBody>
          <a:bodyPr/>
          <a:lstStyle/>
          <a:p>
            <a:fld id="{AD097DB8-C13C-4774-ADDF-078F63D5CFF5}" type="slidenum">
              <a:rPr lang="en-IN" smtClean="0"/>
              <a:t>‹#›</a:t>
            </a:fld>
            <a:endParaRPr lang="en-IN"/>
          </a:p>
        </p:txBody>
      </p:sp>
      <p:pic>
        <p:nvPicPr>
          <p:cNvPr id="7" name="Graphic 6">
            <a:extLst>
              <a:ext uri="{FF2B5EF4-FFF2-40B4-BE49-F238E27FC236}">
                <a16:creationId xmlns:a16="http://schemas.microsoft.com/office/drawing/2014/main" id="{75BFDA71-80E9-ABAC-5417-C2D6D00172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151"/>
            <a:ext cx="970156" cy="1538868"/>
          </a:xfrm>
          <a:prstGeom prst="rect">
            <a:avLst/>
          </a:prstGeom>
        </p:spPr>
      </p:pic>
      <p:grpSp>
        <p:nvGrpSpPr>
          <p:cNvPr id="6" name="Group 5">
            <a:extLst>
              <a:ext uri="{FF2B5EF4-FFF2-40B4-BE49-F238E27FC236}">
                <a16:creationId xmlns:a16="http://schemas.microsoft.com/office/drawing/2014/main" id="{93286DFC-AF90-B456-3E0C-7C2B10E6A69A}"/>
              </a:ext>
            </a:extLst>
          </p:cNvPr>
          <p:cNvGrpSpPr/>
          <p:nvPr userDrawn="1"/>
        </p:nvGrpSpPr>
        <p:grpSpPr>
          <a:xfrm>
            <a:off x="595967" y="885651"/>
            <a:ext cx="10148856" cy="0"/>
            <a:chOff x="634180" y="1572157"/>
            <a:chExt cx="10148856" cy="0"/>
          </a:xfrm>
        </p:grpSpPr>
        <p:cxnSp>
          <p:nvCxnSpPr>
            <p:cNvPr id="8" name="Straight Connector 7">
              <a:extLst>
                <a:ext uri="{FF2B5EF4-FFF2-40B4-BE49-F238E27FC236}">
                  <a16:creationId xmlns:a16="http://schemas.microsoft.com/office/drawing/2014/main" id="{FB0475DF-4D93-F75E-373C-F573EA959C72}"/>
                </a:ext>
              </a:extLst>
            </p:cNvPr>
            <p:cNvCxnSpPr>
              <a:cxnSpLocks/>
            </p:cNvCxnSpPr>
            <p:nvPr/>
          </p:nvCxnSpPr>
          <p:spPr>
            <a:xfrm>
              <a:off x="634180" y="1572157"/>
              <a:ext cx="55552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ADA144-B522-6C34-8AA0-198C6463DBDB}"/>
                </a:ext>
              </a:extLst>
            </p:cNvPr>
            <p:cNvCxnSpPr>
              <a:cxnSpLocks/>
            </p:cNvCxnSpPr>
            <p:nvPr/>
          </p:nvCxnSpPr>
          <p:spPr>
            <a:xfrm>
              <a:off x="816076" y="1572157"/>
              <a:ext cx="99669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0FB0441F-3933-70D7-C830-05F03EAAD02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79264" y="331774"/>
            <a:ext cx="791089" cy="631876"/>
          </a:xfrm>
          <a:prstGeom prst="rect">
            <a:avLst/>
          </a:prstGeom>
        </p:spPr>
      </p:pic>
    </p:spTree>
    <p:extLst>
      <p:ext uri="{BB962C8B-B14F-4D97-AF65-F5344CB8AC3E}">
        <p14:creationId xmlns:p14="http://schemas.microsoft.com/office/powerpoint/2010/main" val="894620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793C53E-7F30-8248-9947-E7FB14ED62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82350" y="5524500"/>
            <a:ext cx="1009650" cy="1333500"/>
          </a:xfrm>
          <a:prstGeom prst="rect">
            <a:avLst/>
          </a:prstGeom>
        </p:spPr>
      </p:pic>
      <p:sp>
        <p:nvSpPr>
          <p:cNvPr id="2" name="Title 1">
            <a:extLst>
              <a:ext uri="{FF2B5EF4-FFF2-40B4-BE49-F238E27FC236}">
                <a16:creationId xmlns:a16="http://schemas.microsoft.com/office/drawing/2014/main" id="{7CB76B9F-7CEE-ECAE-55CE-EECC7D16294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98131DD-9F38-545E-E155-4F32256F39F2}"/>
              </a:ext>
            </a:extLst>
          </p:cNvPr>
          <p:cNvSpPr>
            <a:spLocks noGrp="1"/>
          </p:cNvSpPr>
          <p:nvPr>
            <p:ph type="dt" sz="half" idx="10"/>
          </p:nvPr>
        </p:nvSpPr>
        <p:spPr/>
        <p:txBody>
          <a:bodyPr/>
          <a:lstStyle/>
          <a:p>
            <a:fld id="{3F222830-30FC-4438-AAE3-6CD6619BAFD6}" type="datetime1">
              <a:rPr lang="en-IN" smtClean="0"/>
              <a:t>12/10/24</a:t>
            </a:fld>
            <a:endParaRPr lang="en-IN"/>
          </a:p>
        </p:txBody>
      </p:sp>
      <p:sp>
        <p:nvSpPr>
          <p:cNvPr id="4" name="Footer Placeholder 3">
            <a:extLst>
              <a:ext uri="{FF2B5EF4-FFF2-40B4-BE49-F238E27FC236}">
                <a16:creationId xmlns:a16="http://schemas.microsoft.com/office/drawing/2014/main" id="{C3AF986D-8D24-0D5E-5D0D-4D45224F1BA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15F5626-4B59-F355-33D6-3ED6E36A6C3D}"/>
              </a:ext>
            </a:extLst>
          </p:cNvPr>
          <p:cNvSpPr>
            <a:spLocks noGrp="1"/>
          </p:cNvSpPr>
          <p:nvPr>
            <p:ph type="sldNum" sz="quarter" idx="12"/>
          </p:nvPr>
        </p:nvSpPr>
        <p:spPr/>
        <p:txBody>
          <a:bodyPr/>
          <a:lstStyle/>
          <a:p>
            <a:fld id="{AD097DB8-C13C-4774-ADDF-078F63D5CFF5}" type="slidenum">
              <a:rPr lang="en-IN" smtClean="0"/>
              <a:t>‹#›</a:t>
            </a:fld>
            <a:endParaRPr lang="en-IN"/>
          </a:p>
        </p:txBody>
      </p:sp>
      <p:pic>
        <p:nvPicPr>
          <p:cNvPr id="7" name="Graphic 6">
            <a:extLst>
              <a:ext uri="{FF2B5EF4-FFF2-40B4-BE49-F238E27FC236}">
                <a16:creationId xmlns:a16="http://schemas.microsoft.com/office/drawing/2014/main" id="{75BFDA71-80E9-ABAC-5417-C2D6D00172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151"/>
            <a:ext cx="970156" cy="1538868"/>
          </a:xfrm>
          <a:prstGeom prst="rect">
            <a:avLst/>
          </a:prstGeom>
        </p:spPr>
      </p:pic>
      <p:grpSp>
        <p:nvGrpSpPr>
          <p:cNvPr id="6" name="Group 5">
            <a:extLst>
              <a:ext uri="{FF2B5EF4-FFF2-40B4-BE49-F238E27FC236}">
                <a16:creationId xmlns:a16="http://schemas.microsoft.com/office/drawing/2014/main" id="{93286DFC-AF90-B456-3E0C-7C2B10E6A69A}"/>
              </a:ext>
            </a:extLst>
          </p:cNvPr>
          <p:cNvGrpSpPr/>
          <p:nvPr userDrawn="1"/>
        </p:nvGrpSpPr>
        <p:grpSpPr>
          <a:xfrm>
            <a:off x="595967" y="885651"/>
            <a:ext cx="10148856" cy="0"/>
            <a:chOff x="634180" y="1572157"/>
            <a:chExt cx="10148856" cy="0"/>
          </a:xfrm>
        </p:grpSpPr>
        <p:cxnSp>
          <p:nvCxnSpPr>
            <p:cNvPr id="8" name="Straight Connector 7">
              <a:extLst>
                <a:ext uri="{FF2B5EF4-FFF2-40B4-BE49-F238E27FC236}">
                  <a16:creationId xmlns:a16="http://schemas.microsoft.com/office/drawing/2014/main" id="{FB0475DF-4D93-F75E-373C-F573EA959C72}"/>
                </a:ext>
              </a:extLst>
            </p:cNvPr>
            <p:cNvCxnSpPr>
              <a:cxnSpLocks/>
            </p:cNvCxnSpPr>
            <p:nvPr/>
          </p:nvCxnSpPr>
          <p:spPr>
            <a:xfrm>
              <a:off x="634180" y="1572157"/>
              <a:ext cx="55552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ADA144-B522-6C34-8AA0-198C6463DBDB}"/>
                </a:ext>
              </a:extLst>
            </p:cNvPr>
            <p:cNvCxnSpPr>
              <a:cxnSpLocks/>
            </p:cNvCxnSpPr>
            <p:nvPr/>
          </p:nvCxnSpPr>
          <p:spPr>
            <a:xfrm>
              <a:off x="816076" y="1572157"/>
              <a:ext cx="99669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0FB0441F-3933-70D7-C830-05F03EAAD02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79264" y="331774"/>
            <a:ext cx="791089" cy="631876"/>
          </a:xfrm>
          <a:prstGeom prst="rect">
            <a:avLst/>
          </a:prstGeom>
        </p:spPr>
      </p:pic>
      <p:sp>
        <p:nvSpPr>
          <p:cNvPr id="13" name="Text Placeholder 12">
            <a:extLst>
              <a:ext uri="{FF2B5EF4-FFF2-40B4-BE49-F238E27FC236}">
                <a16:creationId xmlns:a16="http://schemas.microsoft.com/office/drawing/2014/main" id="{DCD11449-0C4E-0EA9-FF35-90B56C11119A}"/>
              </a:ext>
            </a:extLst>
          </p:cNvPr>
          <p:cNvSpPr>
            <a:spLocks noGrp="1"/>
          </p:cNvSpPr>
          <p:nvPr>
            <p:ph type="body" sz="quarter" idx="13"/>
          </p:nvPr>
        </p:nvSpPr>
        <p:spPr>
          <a:xfrm>
            <a:off x="495300" y="2182761"/>
            <a:ext cx="5306122" cy="38247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Text Placeholder 12">
            <a:extLst>
              <a:ext uri="{FF2B5EF4-FFF2-40B4-BE49-F238E27FC236}">
                <a16:creationId xmlns:a16="http://schemas.microsoft.com/office/drawing/2014/main" id="{9C5AF4DD-4BBF-9A68-ABA0-C754287200B8}"/>
              </a:ext>
            </a:extLst>
          </p:cNvPr>
          <p:cNvSpPr>
            <a:spLocks noGrp="1"/>
          </p:cNvSpPr>
          <p:nvPr>
            <p:ph type="body" sz="quarter" idx="14"/>
          </p:nvPr>
        </p:nvSpPr>
        <p:spPr>
          <a:xfrm>
            <a:off x="6391275" y="2182761"/>
            <a:ext cx="5306122" cy="38247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022692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26C5D36-A4A7-8B1F-F778-4A2EE860AC96}"/>
              </a:ext>
            </a:extLst>
          </p:cNvPr>
          <p:cNvGrpSpPr>
            <a:grpSpLocks noGrp="1" noUngrp="1" noRot="1" noMove="1" noResize="1"/>
          </p:cNvGrpSpPr>
          <p:nvPr userDrawn="1"/>
        </p:nvGrpSpPr>
        <p:grpSpPr>
          <a:xfrm>
            <a:off x="4419306" y="118619"/>
            <a:ext cx="7772694" cy="6739380"/>
            <a:chOff x="4255127" y="-1"/>
            <a:chExt cx="7936873" cy="6881733"/>
          </a:xfrm>
        </p:grpSpPr>
        <p:pic>
          <p:nvPicPr>
            <p:cNvPr id="13" name="Picture 12">
              <a:extLst>
                <a:ext uri="{FF2B5EF4-FFF2-40B4-BE49-F238E27FC236}">
                  <a16:creationId xmlns:a16="http://schemas.microsoft.com/office/drawing/2014/main" id="{F5B8DF4D-391F-6190-A459-2B60FDDFB64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1834" r="13699" b="2443"/>
            <a:stretch/>
          </p:blipFill>
          <p:spPr>
            <a:xfrm>
              <a:off x="4702205" y="340323"/>
              <a:ext cx="7489795" cy="6541409"/>
            </a:xfrm>
            <a:prstGeom prst="rect">
              <a:avLst/>
            </a:prstGeom>
          </p:spPr>
        </p:pic>
        <p:sp>
          <p:nvSpPr>
            <p:cNvPr id="14" name="Rectangle 13">
              <a:extLst>
                <a:ext uri="{FF2B5EF4-FFF2-40B4-BE49-F238E27FC236}">
                  <a16:creationId xmlns:a16="http://schemas.microsoft.com/office/drawing/2014/main" id="{26285E82-6350-29D7-B0BB-F613214BA318}"/>
                </a:ext>
              </a:extLst>
            </p:cNvPr>
            <p:cNvSpPr>
              <a:spLocks noGrp="1" noRot="1" noMove="1" noResize="1" noEditPoints="1" noAdjustHandles="1" noChangeArrowheads="1" noChangeShapeType="1"/>
            </p:cNvSpPr>
            <p:nvPr/>
          </p:nvSpPr>
          <p:spPr>
            <a:xfrm rot="5400000">
              <a:off x="7368634" y="-2639320"/>
              <a:ext cx="2172929" cy="7451569"/>
            </a:xfrm>
            <a:prstGeom prst="rect">
              <a:avLst/>
            </a:prstGeom>
            <a:gradFill flip="none" rotWithShape="1">
              <a:gsLst>
                <a:gs pos="1000">
                  <a:schemeClr val="accent1">
                    <a:lumMod val="5000"/>
                    <a:lumOff val="95000"/>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14">
              <a:extLst>
                <a:ext uri="{FF2B5EF4-FFF2-40B4-BE49-F238E27FC236}">
                  <a16:creationId xmlns:a16="http://schemas.microsoft.com/office/drawing/2014/main" id="{F7653E1E-C0E1-63A6-B74C-40FB2AF75457}"/>
                </a:ext>
              </a:extLst>
            </p:cNvPr>
            <p:cNvSpPr>
              <a:spLocks noGrp="1" noRot="1" noMove="1" noResize="1" noEditPoints="1" noAdjustHandles="1" noChangeArrowheads="1" noChangeShapeType="1"/>
            </p:cNvSpPr>
            <p:nvPr/>
          </p:nvSpPr>
          <p:spPr>
            <a:xfrm>
              <a:off x="4255127" y="-1"/>
              <a:ext cx="3168227" cy="6881733"/>
            </a:xfrm>
            <a:prstGeom prst="rect">
              <a:avLst/>
            </a:prstGeom>
            <a:gradFill flip="none" rotWithShape="1">
              <a:gsLst>
                <a:gs pos="1000">
                  <a:schemeClr val="accent1">
                    <a:lumMod val="5000"/>
                    <a:lumOff val="95000"/>
                    <a:alpha val="0"/>
                  </a:schemeClr>
                </a:gs>
                <a:gs pos="8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1" name="Graphic 10">
            <a:extLst>
              <a:ext uri="{FF2B5EF4-FFF2-40B4-BE49-F238E27FC236}">
                <a16:creationId xmlns:a16="http://schemas.microsoft.com/office/drawing/2014/main" id="{E793C53E-7F30-8248-9947-E7FB14ED62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82350" y="5524500"/>
            <a:ext cx="1009650" cy="1333500"/>
          </a:xfrm>
          <a:prstGeom prst="rect">
            <a:avLst/>
          </a:prstGeom>
        </p:spPr>
      </p:pic>
      <p:sp>
        <p:nvSpPr>
          <p:cNvPr id="2" name="Title 1">
            <a:extLst>
              <a:ext uri="{FF2B5EF4-FFF2-40B4-BE49-F238E27FC236}">
                <a16:creationId xmlns:a16="http://schemas.microsoft.com/office/drawing/2014/main" id="{7CB76B9F-7CEE-ECAE-55CE-EECC7D16294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98131DD-9F38-545E-E155-4F32256F39F2}"/>
              </a:ext>
            </a:extLst>
          </p:cNvPr>
          <p:cNvSpPr>
            <a:spLocks noGrp="1"/>
          </p:cNvSpPr>
          <p:nvPr>
            <p:ph type="dt" sz="half" idx="10"/>
          </p:nvPr>
        </p:nvSpPr>
        <p:spPr/>
        <p:txBody>
          <a:bodyPr/>
          <a:lstStyle/>
          <a:p>
            <a:fld id="{3F222830-30FC-4438-AAE3-6CD6619BAFD6}" type="datetime1">
              <a:rPr lang="en-IN" smtClean="0"/>
              <a:t>12/10/24</a:t>
            </a:fld>
            <a:endParaRPr lang="en-IN"/>
          </a:p>
        </p:txBody>
      </p:sp>
      <p:sp>
        <p:nvSpPr>
          <p:cNvPr id="4" name="Footer Placeholder 3">
            <a:extLst>
              <a:ext uri="{FF2B5EF4-FFF2-40B4-BE49-F238E27FC236}">
                <a16:creationId xmlns:a16="http://schemas.microsoft.com/office/drawing/2014/main" id="{C3AF986D-8D24-0D5E-5D0D-4D45224F1BA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15F5626-4B59-F355-33D6-3ED6E36A6C3D}"/>
              </a:ext>
            </a:extLst>
          </p:cNvPr>
          <p:cNvSpPr>
            <a:spLocks noGrp="1"/>
          </p:cNvSpPr>
          <p:nvPr>
            <p:ph type="sldNum" sz="quarter" idx="12"/>
          </p:nvPr>
        </p:nvSpPr>
        <p:spPr/>
        <p:txBody>
          <a:bodyPr/>
          <a:lstStyle/>
          <a:p>
            <a:fld id="{AD097DB8-C13C-4774-ADDF-078F63D5CFF5}" type="slidenum">
              <a:rPr lang="en-IN" smtClean="0"/>
              <a:t>‹#›</a:t>
            </a:fld>
            <a:endParaRPr lang="en-IN"/>
          </a:p>
        </p:txBody>
      </p:sp>
      <p:pic>
        <p:nvPicPr>
          <p:cNvPr id="7" name="Graphic 6">
            <a:extLst>
              <a:ext uri="{FF2B5EF4-FFF2-40B4-BE49-F238E27FC236}">
                <a16:creationId xmlns:a16="http://schemas.microsoft.com/office/drawing/2014/main" id="{75BFDA71-80E9-ABAC-5417-C2D6D001723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11151"/>
            <a:ext cx="970156" cy="1538868"/>
          </a:xfrm>
          <a:prstGeom prst="rect">
            <a:avLst/>
          </a:prstGeom>
        </p:spPr>
      </p:pic>
      <p:grpSp>
        <p:nvGrpSpPr>
          <p:cNvPr id="6" name="Group 5">
            <a:extLst>
              <a:ext uri="{FF2B5EF4-FFF2-40B4-BE49-F238E27FC236}">
                <a16:creationId xmlns:a16="http://schemas.microsoft.com/office/drawing/2014/main" id="{93286DFC-AF90-B456-3E0C-7C2B10E6A69A}"/>
              </a:ext>
            </a:extLst>
          </p:cNvPr>
          <p:cNvGrpSpPr/>
          <p:nvPr userDrawn="1"/>
        </p:nvGrpSpPr>
        <p:grpSpPr>
          <a:xfrm>
            <a:off x="595967" y="885651"/>
            <a:ext cx="10148856" cy="0"/>
            <a:chOff x="634180" y="1572157"/>
            <a:chExt cx="10148856" cy="0"/>
          </a:xfrm>
        </p:grpSpPr>
        <p:cxnSp>
          <p:nvCxnSpPr>
            <p:cNvPr id="8" name="Straight Connector 7">
              <a:extLst>
                <a:ext uri="{FF2B5EF4-FFF2-40B4-BE49-F238E27FC236}">
                  <a16:creationId xmlns:a16="http://schemas.microsoft.com/office/drawing/2014/main" id="{FB0475DF-4D93-F75E-373C-F573EA959C72}"/>
                </a:ext>
              </a:extLst>
            </p:cNvPr>
            <p:cNvCxnSpPr>
              <a:cxnSpLocks/>
            </p:cNvCxnSpPr>
            <p:nvPr/>
          </p:nvCxnSpPr>
          <p:spPr>
            <a:xfrm>
              <a:off x="634180" y="1572157"/>
              <a:ext cx="55552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ADA144-B522-6C34-8AA0-198C6463DBDB}"/>
                </a:ext>
              </a:extLst>
            </p:cNvPr>
            <p:cNvCxnSpPr>
              <a:cxnSpLocks/>
            </p:cNvCxnSpPr>
            <p:nvPr/>
          </p:nvCxnSpPr>
          <p:spPr>
            <a:xfrm>
              <a:off x="816076" y="1572157"/>
              <a:ext cx="99669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0FB0441F-3933-70D7-C830-05F03EAAD02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79264" y="331774"/>
            <a:ext cx="791089" cy="631876"/>
          </a:xfrm>
          <a:prstGeom prst="rect">
            <a:avLst/>
          </a:prstGeom>
        </p:spPr>
      </p:pic>
    </p:spTree>
    <p:extLst>
      <p:ext uri="{BB962C8B-B14F-4D97-AF65-F5344CB8AC3E}">
        <p14:creationId xmlns:p14="http://schemas.microsoft.com/office/powerpoint/2010/main" val="3283348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E7CE3C7-F3CE-86DB-D5D1-4D45776C8413}"/>
              </a:ext>
            </a:extLst>
          </p:cNvPr>
          <p:cNvSpPr/>
          <p:nvPr userDrawn="1"/>
        </p:nvSpPr>
        <p:spPr>
          <a:xfrm>
            <a:off x="8343900" y="0"/>
            <a:ext cx="3848100" cy="6858001"/>
          </a:xfrm>
          <a:custGeom>
            <a:avLst/>
            <a:gdLst>
              <a:gd name="connsiteX0" fmla="*/ 0 w 3848100"/>
              <a:gd name="connsiteY0" fmla="*/ 0 h 6858001"/>
              <a:gd name="connsiteX1" fmla="*/ 3848100 w 3848100"/>
              <a:gd name="connsiteY1" fmla="*/ 0 h 6858001"/>
              <a:gd name="connsiteX2" fmla="*/ 3848100 w 3848100"/>
              <a:gd name="connsiteY2" fmla="*/ 5056239 h 6858001"/>
              <a:gd name="connsiteX3" fmla="*/ 3848100 w 3848100"/>
              <a:gd name="connsiteY3" fmla="*/ 5093110 h 6858001"/>
              <a:gd name="connsiteX4" fmla="*/ 3846519 w 3848100"/>
              <a:gd name="connsiteY4" fmla="*/ 5093110 h 6858001"/>
              <a:gd name="connsiteX5" fmla="*/ 3840686 w 3848100"/>
              <a:gd name="connsiteY5" fmla="*/ 5229092 h 6858001"/>
              <a:gd name="connsiteX6" fmla="*/ 2382823 w 3848100"/>
              <a:gd name="connsiteY6" fmla="*/ 6848699 h 6858001"/>
              <a:gd name="connsiteX7" fmla="*/ 2284771 w 3848100"/>
              <a:gd name="connsiteY7" fmla="*/ 6854165 h 6858001"/>
              <a:gd name="connsiteX8" fmla="*/ 2284771 w 3848100"/>
              <a:gd name="connsiteY8" fmla="*/ 6858000 h 6858001"/>
              <a:gd name="connsiteX9" fmla="*/ 2215963 w 3848100"/>
              <a:gd name="connsiteY9" fmla="*/ 6858000 h 6858001"/>
              <a:gd name="connsiteX10" fmla="*/ 2215945 w 3848100"/>
              <a:gd name="connsiteY10" fmla="*/ 6858001 h 6858001"/>
              <a:gd name="connsiteX11" fmla="*/ 2215927 w 3848100"/>
              <a:gd name="connsiteY11" fmla="*/ 6858000 h 6858001"/>
              <a:gd name="connsiteX12" fmla="*/ 0 w 3848100"/>
              <a:gd name="connsiteY12"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8100" h="6858001">
                <a:moveTo>
                  <a:pt x="0" y="0"/>
                </a:moveTo>
                <a:lnTo>
                  <a:pt x="3848100" y="0"/>
                </a:lnTo>
                <a:lnTo>
                  <a:pt x="3848100" y="5056239"/>
                </a:lnTo>
                <a:lnTo>
                  <a:pt x="3848100" y="5093110"/>
                </a:lnTo>
                <a:lnTo>
                  <a:pt x="3846519" y="5093110"/>
                </a:lnTo>
                <a:lnTo>
                  <a:pt x="3840686" y="5229092"/>
                </a:lnTo>
                <a:cubicBezTo>
                  <a:pt x="3767112" y="6082408"/>
                  <a:pt x="3154408" y="6762197"/>
                  <a:pt x="2382823" y="6848699"/>
                </a:cubicBezTo>
                <a:lnTo>
                  <a:pt x="2284771" y="6854165"/>
                </a:lnTo>
                <a:lnTo>
                  <a:pt x="2284771" y="6858000"/>
                </a:lnTo>
                <a:lnTo>
                  <a:pt x="2215963" y="6858000"/>
                </a:lnTo>
                <a:lnTo>
                  <a:pt x="2215945" y="6858001"/>
                </a:lnTo>
                <a:lnTo>
                  <a:pt x="2215927"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p>
        </p:txBody>
      </p:sp>
      <p:pic>
        <p:nvPicPr>
          <p:cNvPr id="11" name="Graphic 10">
            <a:extLst>
              <a:ext uri="{FF2B5EF4-FFF2-40B4-BE49-F238E27FC236}">
                <a16:creationId xmlns:a16="http://schemas.microsoft.com/office/drawing/2014/main" id="{E793C53E-7F30-8248-9947-E7FB14ED62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82350" y="5524500"/>
            <a:ext cx="1009650" cy="1333500"/>
          </a:xfrm>
          <a:prstGeom prst="rect">
            <a:avLst/>
          </a:prstGeom>
        </p:spPr>
      </p:pic>
      <p:sp>
        <p:nvSpPr>
          <p:cNvPr id="2" name="Title 1">
            <a:extLst>
              <a:ext uri="{FF2B5EF4-FFF2-40B4-BE49-F238E27FC236}">
                <a16:creationId xmlns:a16="http://schemas.microsoft.com/office/drawing/2014/main" id="{7CB76B9F-7CEE-ECAE-55CE-EECC7D16294E}"/>
              </a:ext>
            </a:extLst>
          </p:cNvPr>
          <p:cNvSpPr>
            <a:spLocks noGrp="1"/>
          </p:cNvSpPr>
          <p:nvPr>
            <p:ph type="title"/>
          </p:nvPr>
        </p:nvSpPr>
        <p:spPr/>
        <p:txBody>
          <a:bodyPr/>
          <a:lstStyle/>
          <a:p>
            <a:r>
              <a:rPr lang="en-US"/>
              <a:t>Click to edit Master title style</a:t>
            </a:r>
            <a:endParaRPr lang="en-IN"/>
          </a:p>
        </p:txBody>
      </p:sp>
      <p:sp>
        <p:nvSpPr>
          <p:cNvPr id="4" name="Footer Placeholder 3">
            <a:extLst>
              <a:ext uri="{FF2B5EF4-FFF2-40B4-BE49-F238E27FC236}">
                <a16:creationId xmlns:a16="http://schemas.microsoft.com/office/drawing/2014/main" id="{C3AF986D-8D24-0D5E-5D0D-4D45224F1BA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15F5626-4B59-F355-33D6-3ED6E36A6C3D}"/>
              </a:ext>
            </a:extLst>
          </p:cNvPr>
          <p:cNvSpPr>
            <a:spLocks noGrp="1"/>
          </p:cNvSpPr>
          <p:nvPr>
            <p:ph type="sldNum" sz="quarter" idx="12"/>
          </p:nvPr>
        </p:nvSpPr>
        <p:spPr/>
        <p:txBody>
          <a:bodyPr/>
          <a:lstStyle/>
          <a:p>
            <a:fld id="{AD097DB8-C13C-4774-ADDF-078F63D5CFF5}" type="slidenum">
              <a:rPr lang="en-IN" smtClean="0"/>
              <a:t>‹#›</a:t>
            </a:fld>
            <a:endParaRPr lang="en-IN"/>
          </a:p>
        </p:txBody>
      </p:sp>
      <p:pic>
        <p:nvPicPr>
          <p:cNvPr id="7" name="Graphic 6">
            <a:extLst>
              <a:ext uri="{FF2B5EF4-FFF2-40B4-BE49-F238E27FC236}">
                <a16:creationId xmlns:a16="http://schemas.microsoft.com/office/drawing/2014/main" id="{75BFDA71-80E9-ABAC-5417-C2D6D00172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151"/>
            <a:ext cx="970156" cy="1538868"/>
          </a:xfrm>
          <a:prstGeom prst="rect">
            <a:avLst/>
          </a:prstGeom>
        </p:spPr>
      </p:pic>
      <p:grpSp>
        <p:nvGrpSpPr>
          <p:cNvPr id="6" name="Group 5">
            <a:extLst>
              <a:ext uri="{FF2B5EF4-FFF2-40B4-BE49-F238E27FC236}">
                <a16:creationId xmlns:a16="http://schemas.microsoft.com/office/drawing/2014/main" id="{434D452B-105E-A240-41A8-800089502053}"/>
              </a:ext>
            </a:extLst>
          </p:cNvPr>
          <p:cNvGrpSpPr/>
          <p:nvPr userDrawn="1"/>
        </p:nvGrpSpPr>
        <p:grpSpPr>
          <a:xfrm>
            <a:off x="595967" y="885651"/>
            <a:ext cx="10148856" cy="0"/>
            <a:chOff x="634180" y="1572157"/>
            <a:chExt cx="10148856" cy="0"/>
          </a:xfrm>
        </p:grpSpPr>
        <p:cxnSp>
          <p:nvCxnSpPr>
            <p:cNvPr id="8" name="Straight Connector 7">
              <a:extLst>
                <a:ext uri="{FF2B5EF4-FFF2-40B4-BE49-F238E27FC236}">
                  <a16:creationId xmlns:a16="http://schemas.microsoft.com/office/drawing/2014/main" id="{0B3FB8A4-5946-6E3A-C3E8-087B688E5695}"/>
                </a:ext>
              </a:extLst>
            </p:cNvPr>
            <p:cNvCxnSpPr>
              <a:cxnSpLocks/>
            </p:cNvCxnSpPr>
            <p:nvPr/>
          </p:nvCxnSpPr>
          <p:spPr>
            <a:xfrm>
              <a:off x="634180" y="1572157"/>
              <a:ext cx="55552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22F5FB-D85A-B52C-4CA1-DC03BF73445F}"/>
                </a:ext>
              </a:extLst>
            </p:cNvPr>
            <p:cNvCxnSpPr>
              <a:cxnSpLocks/>
            </p:cNvCxnSpPr>
            <p:nvPr/>
          </p:nvCxnSpPr>
          <p:spPr>
            <a:xfrm>
              <a:off x="816076" y="1572157"/>
              <a:ext cx="99669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BB5E6F0D-D904-FA3D-A21B-2DF4A84395F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79264" y="331774"/>
            <a:ext cx="791089" cy="631876"/>
          </a:xfrm>
          <a:prstGeom prst="rect">
            <a:avLst/>
          </a:prstGeom>
        </p:spPr>
      </p:pic>
    </p:spTree>
    <p:extLst>
      <p:ext uri="{BB962C8B-B14F-4D97-AF65-F5344CB8AC3E}">
        <p14:creationId xmlns:p14="http://schemas.microsoft.com/office/powerpoint/2010/main" val="3143592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793C53E-7F30-8248-9947-E7FB14ED62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82350" y="5524500"/>
            <a:ext cx="1009650" cy="1333500"/>
          </a:xfrm>
          <a:prstGeom prst="rect">
            <a:avLst/>
          </a:prstGeom>
        </p:spPr>
      </p:pic>
      <p:sp>
        <p:nvSpPr>
          <p:cNvPr id="3" name="Date Placeholder 2">
            <a:extLst>
              <a:ext uri="{FF2B5EF4-FFF2-40B4-BE49-F238E27FC236}">
                <a16:creationId xmlns:a16="http://schemas.microsoft.com/office/drawing/2014/main" id="{B98131DD-9F38-545E-E155-4F32256F39F2}"/>
              </a:ext>
            </a:extLst>
          </p:cNvPr>
          <p:cNvSpPr>
            <a:spLocks noGrp="1"/>
          </p:cNvSpPr>
          <p:nvPr>
            <p:ph type="dt" sz="half" idx="10"/>
          </p:nvPr>
        </p:nvSpPr>
        <p:spPr/>
        <p:txBody>
          <a:bodyPr/>
          <a:lstStyle/>
          <a:p>
            <a:fld id="{F017030B-DEBE-43E4-824B-A953653CD110}" type="datetime1">
              <a:rPr lang="en-IN" smtClean="0"/>
              <a:t>12/10/24</a:t>
            </a:fld>
            <a:endParaRPr lang="en-IN"/>
          </a:p>
        </p:txBody>
      </p:sp>
      <p:sp>
        <p:nvSpPr>
          <p:cNvPr id="4" name="Footer Placeholder 3">
            <a:extLst>
              <a:ext uri="{FF2B5EF4-FFF2-40B4-BE49-F238E27FC236}">
                <a16:creationId xmlns:a16="http://schemas.microsoft.com/office/drawing/2014/main" id="{C3AF986D-8D24-0D5E-5D0D-4D45224F1BA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15F5626-4B59-F355-33D6-3ED6E36A6C3D}"/>
              </a:ext>
            </a:extLst>
          </p:cNvPr>
          <p:cNvSpPr>
            <a:spLocks noGrp="1"/>
          </p:cNvSpPr>
          <p:nvPr>
            <p:ph type="sldNum" sz="quarter" idx="12"/>
          </p:nvPr>
        </p:nvSpPr>
        <p:spPr/>
        <p:txBody>
          <a:bodyPr/>
          <a:lstStyle/>
          <a:p>
            <a:fld id="{AD097DB8-C13C-4774-ADDF-078F63D5CFF5}" type="slidenum">
              <a:rPr lang="en-IN" smtClean="0"/>
              <a:t>‹#›</a:t>
            </a:fld>
            <a:endParaRPr lang="en-IN"/>
          </a:p>
        </p:txBody>
      </p:sp>
      <p:pic>
        <p:nvPicPr>
          <p:cNvPr id="7" name="Graphic 6">
            <a:extLst>
              <a:ext uri="{FF2B5EF4-FFF2-40B4-BE49-F238E27FC236}">
                <a16:creationId xmlns:a16="http://schemas.microsoft.com/office/drawing/2014/main" id="{75BFDA71-80E9-ABAC-5417-C2D6D00172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151"/>
            <a:ext cx="970156" cy="1538868"/>
          </a:xfrm>
          <a:prstGeom prst="rect">
            <a:avLst/>
          </a:prstGeom>
        </p:spPr>
      </p:pic>
    </p:spTree>
    <p:extLst>
      <p:ext uri="{BB962C8B-B14F-4D97-AF65-F5344CB8AC3E}">
        <p14:creationId xmlns:p14="http://schemas.microsoft.com/office/powerpoint/2010/main" val="19085447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82C6-2AA2-8747-2DC6-89C36A8FDF52}"/>
              </a:ext>
            </a:extLst>
          </p:cNvPr>
          <p:cNvSpPr>
            <a:spLocks noGrp="1"/>
          </p:cNvSpPr>
          <p:nvPr>
            <p:ph type="ctrTitle"/>
          </p:nvPr>
        </p:nvSpPr>
        <p:spPr>
          <a:xfrm>
            <a:off x="738193" y="2474118"/>
            <a:ext cx="4354917" cy="1909763"/>
          </a:xfrm>
        </p:spPr>
        <p:txBody>
          <a:bodyPr lIns="0" rIns="0" anchor="ctr">
            <a:normAutofit/>
          </a:bodyPr>
          <a:lstStyle>
            <a:lvl1pPr algn="l">
              <a:defRPr sz="4800">
                <a:solidFill>
                  <a:schemeClr val="bg1"/>
                </a:solidFill>
              </a:defRPr>
            </a:lvl1pPr>
          </a:lstStyle>
          <a:p>
            <a:endParaRPr lang="en-IN" dirty="0"/>
          </a:p>
        </p:txBody>
      </p:sp>
      <p:sp>
        <p:nvSpPr>
          <p:cNvPr id="3" name="Subtitle 2">
            <a:extLst>
              <a:ext uri="{FF2B5EF4-FFF2-40B4-BE49-F238E27FC236}">
                <a16:creationId xmlns:a16="http://schemas.microsoft.com/office/drawing/2014/main" id="{394020D7-9BDD-66D8-CAB5-07B3FBE2F1F5}"/>
              </a:ext>
            </a:extLst>
          </p:cNvPr>
          <p:cNvSpPr>
            <a:spLocks noGrp="1"/>
          </p:cNvSpPr>
          <p:nvPr>
            <p:ph type="subTitle" idx="1"/>
          </p:nvPr>
        </p:nvSpPr>
        <p:spPr>
          <a:xfrm>
            <a:off x="5899355" y="1320955"/>
            <a:ext cx="5496232" cy="1153163"/>
          </a:xfrm>
        </p:spPr>
        <p:txBody>
          <a:bodyPr lIns="0" rIns="0"/>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IN" dirty="0"/>
          </a:p>
        </p:txBody>
      </p:sp>
      <p:sp>
        <p:nvSpPr>
          <p:cNvPr id="4" name="Date Placeholder 3">
            <a:extLst>
              <a:ext uri="{FF2B5EF4-FFF2-40B4-BE49-F238E27FC236}">
                <a16:creationId xmlns:a16="http://schemas.microsoft.com/office/drawing/2014/main" id="{1B88F593-4150-5C84-1315-FB8582FC1802}"/>
              </a:ext>
            </a:extLst>
          </p:cNvPr>
          <p:cNvSpPr>
            <a:spLocks noGrp="1"/>
          </p:cNvSpPr>
          <p:nvPr>
            <p:ph type="dt" sz="half" idx="10"/>
          </p:nvPr>
        </p:nvSpPr>
        <p:spPr/>
        <p:txBody>
          <a:bodyPr/>
          <a:lstStyle/>
          <a:p>
            <a:fld id="{BFC3E527-EAB4-4390-AE0F-A869AB2CD82F}" type="datetime1">
              <a:rPr lang="en-IN" smtClean="0"/>
              <a:t>12/10/24</a:t>
            </a:fld>
            <a:endParaRPr lang="en-IN"/>
          </a:p>
        </p:txBody>
      </p:sp>
      <p:sp>
        <p:nvSpPr>
          <p:cNvPr id="5" name="Footer Placeholder 4">
            <a:extLst>
              <a:ext uri="{FF2B5EF4-FFF2-40B4-BE49-F238E27FC236}">
                <a16:creationId xmlns:a16="http://schemas.microsoft.com/office/drawing/2014/main" id="{CFDAF7C9-CD70-ED74-0144-8F31CB146E0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6F9BD72-A0A5-6BFE-2315-31758343E31D}"/>
              </a:ext>
            </a:extLst>
          </p:cNvPr>
          <p:cNvSpPr>
            <a:spLocks noGrp="1"/>
          </p:cNvSpPr>
          <p:nvPr>
            <p:ph type="sldNum" sz="quarter" idx="12"/>
          </p:nvPr>
        </p:nvSpPr>
        <p:spPr/>
        <p:txBody>
          <a:bodyPr/>
          <a:lstStyle/>
          <a:p>
            <a:fld id="{AD097DB8-C13C-4774-ADDF-078F63D5CFF5}" type="slidenum">
              <a:rPr lang="en-IN" smtClean="0"/>
              <a:t>‹#›</a:t>
            </a:fld>
            <a:endParaRPr lang="en-IN"/>
          </a:p>
        </p:txBody>
      </p:sp>
      <p:sp>
        <p:nvSpPr>
          <p:cNvPr id="15" name="Freeform: Shape 14">
            <a:extLst>
              <a:ext uri="{FF2B5EF4-FFF2-40B4-BE49-F238E27FC236}">
                <a16:creationId xmlns:a16="http://schemas.microsoft.com/office/drawing/2014/main" id="{2AEEF341-7287-43B3-74BD-2A68C9BA2F02}"/>
              </a:ext>
            </a:extLst>
          </p:cNvPr>
          <p:cNvSpPr/>
          <p:nvPr/>
        </p:nvSpPr>
        <p:spPr>
          <a:xfrm>
            <a:off x="0" y="0"/>
            <a:ext cx="6880479" cy="6858000"/>
          </a:xfrm>
          <a:custGeom>
            <a:avLst/>
            <a:gdLst>
              <a:gd name="connsiteX0" fmla="*/ 0 w 6880479"/>
              <a:gd name="connsiteY0" fmla="*/ 0 h 6858000"/>
              <a:gd name="connsiteX1" fmla="*/ 6880479 w 6880479"/>
              <a:gd name="connsiteY1" fmla="*/ 0 h 6858000"/>
              <a:gd name="connsiteX2" fmla="*/ 6880479 w 6880479"/>
              <a:gd name="connsiteY2" fmla="*/ 6858000 h 6858000"/>
              <a:gd name="connsiteX3" fmla="*/ 0 w 68804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80479" h="6858000">
                <a:moveTo>
                  <a:pt x="0" y="0"/>
                </a:moveTo>
                <a:lnTo>
                  <a:pt x="6880479" y="0"/>
                </a:lnTo>
                <a:lnTo>
                  <a:pt x="6880479" y="6858000"/>
                </a:lnTo>
                <a:lnTo>
                  <a:pt x="0" y="6858000"/>
                </a:lnTo>
                <a:close/>
              </a:path>
            </a:pathLst>
          </a:custGeom>
          <a:noFill/>
          <a:ln w="12688" cap="flat">
            <a:noFill/>
            <a:prstDash val="solid"/>
            <a:miter/>
          </a:ln>
        </p:spPr>
        <p:txBody>
          <a:bodyPr rtlCol="0" anchor="ctr"/>
          <a:lstStyle/>
          <a:p>
            <a:endParaRPr lang="en-IN"/>
          </a:p>
        </p:txBody>
      </p:sp>
      <p:pic>
        <p:nvPicPr>
          <p:cNvPr id="7" name="Graphic 6">
            <a:extLst>
              <a:ext uri="{FF2B5EF4-FFF2-40B4-BE49-F238E27FC236}">
                <a16:creationId xmlns:a16="http://schemas.microsoft.com/office/drawing/2014/main" id="{08495605-335F-C194-7207-716A07F5CF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82350" y="5524500"/>
            <a:ext cx="1009650" cy="1333500"/>
          </a:xfrm>
          <a:prstGeom prst="rect">
            <a:avLst/>
          </a:prstGeom>
        </p:spPr>
      </p:pic>
      <p:pic>
        <p:nvPicPr>
          <p:cNvPr id="8" name="Graphic 7">
            <a:extLst>
              <a:ext uri="{FF2B5EF4-FFF2-40B4-BE49-F238E27FC236}">
                <a16:creationId xmlns:a16="http://schemas.microsoft.com/office/drawing/2014/main" id="{6CBA919D-AC87-7A8F-F8E9-F188B8339B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1151"/>
            <a:ext cx="970156" cy="1538868"/>
          </a:xfrm>
          <a:prstGeom prst="rect">
            <a:avLst/>
          </a:prstGeom>
        </p:spPr>
      </p:pic>
    </p:spTree>
    <p:extLst>
      <p:ext uri="{BB962C8B-B14F-4D97-AF65-F5344CB8AC3E}">
        <p14:creationId xmlns:p14="http://schemas.microsoft.com/office/powerpoint/2010/main" val="3829209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FF5369-7CA9-A279-D012-ED214D7D7B6E}"/>
              </a:ext>
            </a:extLst>
          </p:cNvPr>
          <p:cNvSpPr>
            <a:spLocks noGrp="1"/>
          </p:cNvSpPr>
          <p:nvPr>
            <p:ph type="title"/>
          </p:nvPr>
        </p:nvSpPr>
        <p:spPr>
          <a:xfrm>
            <a:off x="495300" y="213711"/>
            <a:ext cx="9607705" cy="828675"/>
          </a:xfrm>
          <a:prstGeom prst="rect">
            <a:avLst/>
          </a:prstGeom>
        </p:spPr>
        <p:txBody>
          <a:bodyPr vert="horz" lIns="91440" tIns="45720" rIns="91440" bIns="45720" rtlCol="0" anchor="ctr">
            <a:normAutofit/>
          </a:bodyPr>
          <a:lstStyle/>
          <a:p>
            <a:endParaRPr lang="en-IN" dirty="0"/>
          </a:p>
        </p:txBody>
      </p:sp>
      <p:sp>
        <p:nvSpPr>
          <p:cNvPr id="3" name="Text Placeholder 2">
            <a:extLst>
              <a:ext uri="{FF2B5EF4-FFF2-40B4-BE49-F238E27FC236}">
                <a16:creationId xmlns:a16="http://schemas.microsoft.com/office/drawing/2014/main" id="{F8508AFC-2363-D3D8-757E-380F2E352942}"/>
              </a:ext>
            </a:extLst>
          </p:cNvPr>
          <p:cNvSpPr>
            <a:spLocks noGrp="1"/>
          </p:cNvSpPr>
          <p:nvPr>
            <p:ph type="body" idx="1"/>
          </p:nvPr>
        </p:nvSpPr>
        <p:spPr>
          <a:xfrm>
            <a:off x="495300" y="1256096"/>
            <a:ext cx="11202329" cy="47767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E9ADA62-6798-E854-6544-F956246E872D}"/>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4F162-7402-46B4-B61E-BC79C510896C}" type="datetime1">
              <a:rPr lang="en-IN" smtClean="0"/>
              <a:t>12/10/24</a:t>
            </a:fld>
            <a:endParaRPr lang="en-IN"/>
          </a:p>
        </p:txBody>
      </p:sp>
      <p:sp>
        <p:nvSpPr>
          <p:cNvPr id="5" name="Footer Placeholder 4">
            <a:extLst>
              <a:ext uri="{FF2B5EF4-FFF2-40B4-BE49-F238E27FC236}">
                <a16:creationId xmlns:a16="http://schemas.microsoft.com/office/drawing/2014/main" id="{866B8C20-609B-2A37-84C6-3D056A95C04F}"/>
              </a:ext>
            </a:extLst>
          </p:cNvPr>
          <p:cNvSpPr>
            <a:spLocks noGrp="1"/>
          </p:cNvSpPr>
          <p:nvPr>
            <p:ph type="ftr" sz="quarter" idx="3"/>
          </p:nvPr>
        </p:nvSpPr>
        <p:spPr>
          <a:xfrm>
            <a:off x="4830453" y="6516609"/>
            <a:ext cx="6250501" cy="365125"/>
          </a:xfrm>
          <a:prstGeom prst="rect">
            <a:avLst/>
          </a:prstGeom>
        </p:spPr>
        <p:txBody>
          <a:bodyPr vert="horz" lIns="91440" tIns="45720" rIns="91440" bIns="45720" rtlCol="0" anchor="ctr"/>
          <a:lstStyle>
            <a:lvl1pPr algn="r">
              <a:defRPr sz="1000">
                <a:solidFill>
                  <a:schemeClr val="bg2">
                    <a:lumMod val="10000"/>
                  </a:schemeClr>
                </a:solidFill>
                <a:latin typeface="+mj-lt"/>
              </a:defRPr>
            </a:lvl1pPr>
          </a:lstStyle>
          <a:p>
            <a:endParaRPr lang="en-IN"/>
          </a:p>
        </p:txBody>
      </p:sp>
      <p:sp>
        <p:nvSpPr>
          <p:cNvPr id="6" name="Slide Number Placeholder 5">
            <a:extLst>
              <a:ext uri="{FF2B5EF4-FFF2-40B4-BE49-F238E27FC236}">
                <a16:creationId xmlns:a16="http://schemas.microsoft.com/office/drawing/2014/main" id="{9AF2609A-CBA1-34CB-BB16-8554895A342B}"/>
              </a:ext>
            </a:extLst>
          </p:cNvPr>
          <p:cNvSpPr>
            <a:spLocks noGrp="1"/>
          </p:cNvSpPr>
          <p:nvPr>
            <p:ph type="sldNum" sz="quarter" idx="4"/>
          </p:nvPr>
        </p:nvSpPr>
        <p:spPr>
          <a:xfrm>
            <a:off x="11802359" y="6516609"/>
            <a:ext cx="390429" cy="365125"/>
          </a:xfrm>
          <a:prstGeom prst="rect">
            <a:avLst/>
          </a:prstGeom>
        </p:spPr>
        <p:txBody>
          <a:bodyPr vert="horz" lIns="0" tIns="0" rIns="0" bIns="0" rtlCol="0" anchor="ctr"/>
          <a:lstStyle>
            <a:lvl1pPr algn="ctr">
              <a:defRPr sz="1000" b="1">
                <a:solidFill>
                  <a:schemeClr val="bg2">
                    <a:lumMod val="10000"/>
                  </a:schemeClr>
                </a:solidFill>
                <a:latin typeface="+mj-lt"/>
              </a:defRPr>
            </a:lvl1pPr>
          </a:lstStyle>
          <a:p>
            <a:fld id="{AD097DB8-C13C-4774-ADDF-078F63D5CFF5}" type="slidenum">
              <a:rPr lang="en-IN" smtClean="0"/>
              <a:pPr/>
              <a:t>‹#›</a:t>
            </a:fld>
            <a:endParaRPr lang="en-IN"/>
          </a:p>
        </p:txBody>
      </p:sp>
    </p:spTree>
    <p:extLst>
      <p:ext uri="{BB962C8B-B14F-4D97-AF65-F5344CB8AC3E}">
        <p14:creationId xmlns:p14="http://schemas.microsoft.com/office/powerpoint/2010/main" val="183078980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8" r:id="rId4"/>
    <p:sldLayoutId id="2147483657" r:id="rId5"/>
    <p:sldLayoutId id="2147483656" r:id="rId6"/>
    <p:sldLayoutId id="2147483655" r:id="rId7"/>
    <p:sldLayoutId id="2147483659" r:id="rId8"/>
  </p:sldLayoutIdLst>
  <p:hf hdr="0" dt="0"/>
  <p:txStyles>
    <p:titleStyle>
      <a:lvl1pPr algn="l" defTabSz="91440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117475" indent="-117475" algn="l" defTabSz="914400" rtl="0" eaLnBrk="1" latinLnBrk="0" hangingPunct="1">
        <a:lnSpc>
          <a:spcPct val="100000"/>
        </a:lnSpc>
        <a:spcBef>
          <a:spcPts val="0"/>
        </a:spcBef>
        <a:spcAft>
          <a:spcPts val="600"/>
        </a:spcAft>
        <a:buClr>
          <a:schemeClr val="accent1"/>
        </a:buClr>
        <a:buFont typeface="+mj-lt"/>
        <a:buAutoNum type="romanLcPeriod"/>
        <a:defRPr sz="1400" kern="1200">
          <a:solidFill>
            <a:schemeClr val="tx1"/>
          </a:solidFill>
          <a:latin typeface="+mn-lt"/>
          <a:ea typeface="+mn-ea"/>
          <a:cs typeface="+mn-cs"/>
        </a:defRPr>
      </a:lvl1pPr>
      <a:lvl2pPr marL="344488" indent="-115888" algn="l" defTabSz="914400" rtl="0" eaLnBrk="1" latinLnBrk="0" hangingPunct="1">
        <a:lnSpc>
          <a:spcPct val="100000"/>
        </a:lnSpc>
        <a:spcBef>
          <a:spcPts val="0"/>
        </a:spcBef>
        <a:spcAft>
          <a:spcPts val="600"/>
        </a:spcAft>
        <a:buClr>
          <a:schemeClr val="accent1"/>
        </a:buClr>
        <a:buFont typeface="+mj-lt"/>
        <a:buAutoNum type="romanLcPeriod"/>
        <a:defRPr sz="1200" kern="1200">
          <a:solidFill>
            <a:schemeClr val="tx1"/>
          </a:solidFill>
          <a:latin typeface="+mn-lt"/>
          <a:ea typeface="+mn-ea"/>
          <a:cs typeface="+mn-cs"/>
        </a:defRPr>
      </a:lvl2pPr>
      <a:lvl3pPr marL="569913" indent="-106363" algn="l" defTabSz="914400" rtl="0" eaLnBrk="1" latinLnBrk="0" hangingPunct="1">
        <a:lnSpc>
          <a:spcPct val="100000"/>
        </a:lnSpc>
        <a:spcBef>
          <a:spcPts val="0"/>
        </a:spcBef>
        <a:spcAft>
          <a:spcPts val="600"/>
        </a:spcAft>
        <a:buClr>
          <a:schemeClr val="accent1"/>
        </a:buClr>
        <a:buFont typeface="+mj-lt"/>
        <a:buAutoNum type="romanLcPeriod"/>
        <a:defRPr sz="1100" kern="1200">
          <a:solidFill>
            <a:schemeClr val="tx1"/>
          </a:solidFill>
          <a:latin typeface="+mn-lt"/>
          <a:ea typeface="+mn-ea"/>
          <a:cs typeface="+mn-cs"/>
        </a:defRPr>
      </a:lvl3pPr>
      <a:lvl4pPr marL="796925" indent="-166688" algn="l" defTabSz="914400" rtl="0" eaLnBrk="1" latinLnBrk="0" hangingPunct="1">
        <a:lnSpc>
          <a:spcPct val="100000"/>
        </a:lnSpc>
        <a:spcBef>
          <a:spcPts val="0"/>
        </a:spcBef>
        <a:spcAft>
          <a:spcPts val="600"/>
        </a:spcAft>
        <a:buClr>
          <a:schemeClr val="accent1"/>
        </a:buClr>
        <a:buFont typeface="+mj-lt"/>
        <a:buAutoNum type="romanLcPeriod"/>
        <a:defRPr sz="1050" kern="1200">
          <a:solidFill>
            <a:schemeClr val="tx1"/>
          </a:solidFill>
          <a:latin typeface="+mn-lt"/>
          <a:ea typeface="+mn-ea"/>
          <a:cs typeface="+mn-cs"/>
        </a:defRPr>
      </a:lvl4pPr>
      <a:lvl5pPr marL="973138" indent="-169863" algn="l" defTabSz="914400" rtl="0" eaLnBrk="1" latinLnBrk="0" hangingPunct="1">
        <a:lnSpc>
          <a:spcPct val="100000"/>
        </a:lnSpc>
        <a:spcBef>
          <a:spcPts val="0"/>
        </a:spcBef>
        <a:spcAft>
          <a:spcPts val="600"/>
        </a:spcAft>
        <a:buClr>
          <a:schemeClr val="accent1"/>
        </a:buClr>
        <a:buFont typeface="+mj-lt"/>
        <a:buAutoNum type="romanLcPeriod"/>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L9JgaPJCOpo?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xml"/><Relationship Id="rId1" Type="http://schemas.openxmlformats.org/officeDocument/2006/relationships/video" Target="https://www.youtube.com/embed/9zr9lx5YXDM?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youtu.be/Egwsk3g098k" TargetMode="External"/><Relationship Id="rId2" Type="http://schemas.openxmlformats.org/officeDocument/2006/relationships/slideLayout" Target="../slideLayouts/slideLayout3.xml"/><Relationship Id="rId1" Type="http://schemas.openxmlformats.org/officeDocument/2006/relationships/video" Target="https://www.youtube.com/embed/z3Otr7V_rFM?feature=oembed"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video" Target="https://www.youtube.com/embed/LTnyvztlOAo?feature=oembed" TargetMode="External"/><Relationship Id="rId7" Type="http://schemas.openxmlformats.org/officeDocument/2006/relationships/image" Target="../media/image27.jpeg"/><Relationship Id="rId2" Type="http://schemas.openxmlformats.org/officeDocument/2006/relationships/video" Target="https://www.youtube.com/embed/V20IKzoII78?feature=oembed" TargetMode="External"/><Relationship Id="rId1" Type="http://schemas.openxmlformats.org/officeDocument/2006/relationships/video" Target="https://www.youtube.com/embed/V7OvYltfzPc?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1000" b="-2000"/>
          </a:stretch>
        </a:blipFill>
        <a:effectLst/>
      </p:bgPr>
    </p:bg>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8259CADF-CAD1-660F-3E4D-CD2E615F277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733" t="9297" r="30787" b="9297"/>
          <a:stretch/>
        </p:blipFill>
        <p:spPr>
          <a:xfrm>
            <a:off x="0" y="-2"/>
            <a:ext cx="6588807" cy="6858001"/>
          </a:xfrm>
        </p:spPr>
      </p:pic>
      <p:sp>
        <p:nvSpPr>
          <p:cNvPr id="8" name="Title 7">
            <a:extLst>
              <a:ext uri="{FF2B5EF4-FFF2-40B4-BE49-F238E27FC236}">
                <a16:creationId xmlns:a16="http://schemas.microsoft.com/office/drawing/2014/main" id="{363EA4E1-6BDD-1F1C-9E7E-2BAB857F65FC}"/>
              </a:ext>
            </a:extLst>
          </p:cNvPr>
          <p:cNvSpPr>
            <a:spLocks noGrp="1"/>
          </p:cNvSpPr>
          <p:nvPr>
            <p:ph type="ctrTitle"/>
          </p:nvPr>
        </p:nvSpPr>
        <p:spPr>
          <a:xfrm>
            <a:off x="6495809" y="4142663"/>
            <a:ext cx="5277239" cy="850901"/>
          </a:xfrm>
        </p:spPr>
        <p:txBody>
          <a:bodyPr anchor="t">
            <a:normAutofit/>
          </a:bodyPr>
          <a:lstStyle/>
          <a:p>
            <a:pPr algn="l"/>
            <a:r>
              <a:rPr lang="en-US" sz="5400" b="1" dirty="0">
                <a:solidFill>
                  <a:schemeClr val="accent4"/>
                </a:solidFill>
              </a:rPr>
              <a:t>Patient Guide</a:t>
            </a:r>
            <a:endParaRPr lang="en-IN" sz="5400" b="1" dirty="0">
              <a:solidFill>
                <a:schemeClr val="accent4"/>
              </a:solidFill>
            </a:endParaRPr>
          </a:p>
        </p:txBody>
      </p:sp>
      <p:sp>
        <p:nvSpPr>
          <p:cNvPr id="9" name="Subtitle 8">
            <a:extLst>
              <a:ext uri="{FF2B5EF4-FFF2-40B4-BE49-F238E27FC236}">
                <a16:creationId xmlns:a16="http://schemas.microsoft.com/office/drawing/2014/main" id="{346FEAD6-0C48-8486-7819-8BC4869704C6}"/>
              </a:ext>
            </a:extLst>
          </p:cNvPr>
          <p:cNvSpPr>
            <a:spLocks noGrp="1"/>
          </p:cNvSpPr>
          <p:nvPr>
            <p:ph type="subTitle" idx="1"/>
          </p:nvPr>
        </p:nvSpPr>
        <p:spPr>
          <a:xfrm>
            <a:off x="6495809" y="3705562"/>
            <a:ext cx="5277239" cy="484187"/>
          </a:xfrm>
        </p:spPr>
        <p:txBody>
          <a:bodyPr anchor="b">
            <a:normAutofit/>
          </a:bodyPr>
          <a:lstStyle/>
          <a:p>
            <a:pPr algn="l"/>
            <a:r>
              <a:rPr lang="en-IN" sz="2200" dirty="0">
                <a:solidFill>
                  <a:schemeClr val="tx2"/>
                </a:solidFill>
                <a:latin typeface="Roboto" panose="02000000000000000000" pitchFamily="2" charset="0"/>
                <a:ea typeface="Roboto" panose="02000000000000000000" pitchFamily="2" charset="0"/>
              </a:rPr>
              <a:t>ARTHROSCOPIC SHOULDER SURGERY</a:t>
            </a:r>
          </a:p>
        </p:txBody>
      </p:sp>
      <p:grpSp>
        <p:nvGrpSpPr>
          <p:cNvPr id="11" name="Group 10">
            <a:extLst>
              <a:ext uri="{FF2B5EF4-FFF2-40B4-BE49-F238E27FC236}">
                <a16:creationId xmlns:a16="http://schemas.microsoft.com/office/drawing/2014/main" id="{6BA10120-30C1-2485-1023-4377C2B7F790}"/>
              </a:ext>
            </a:extLst>
          </p:cNvPr>
          <p:cNvGrpSpPr>
            <a:grpSpLocks noGrp="1" noUngrp="1" noRot="1" noMove="1" noResize="1"/>
          </p:cNvGrpSpPr>
          <p:nvPr/>
        </p:nvGrpSpPr>
        <p:grpSpPr>
          <a:xfrm>
            <a:off x="1466788" y="0"/>
            <a:ext cx="5243110" cy="6857999"/>
            <a:chOff x="1436877" y="0"/>
            <a:chExt cx="5243110" cy="6857999"/>
          </a:xfrm>
        </p:grpSpPr>
        <p:sp>
          <p:nvSpPr>
            <p:cNvPr id="12" name="Freeform: Shape 11">
              <a:extLst>
                <a:ext uri="{FF2B5EF4-FFF2-40B4-BE49-F238E27FC236}">
                  <a16:creationId xmlns:a16="http://schemas.microsoft.com/office/drawing/2014/main" id="{72058288-D6B6-7E7B-21A9-CF696F6685B1}"/>
                </a:ext>
              </a:extLst>
            </p:cNvPr>
            <p:cNvSpPr>
              <a:spLocks noGrp="1" noRot="1" noMove="1" noResize="1" noEditPoints="1" noAdjustHandles="1" noChangeArrowheads="1" noChangeShapeType="1"/>
            </p:cNvSpPr>
            <p:nvPr/>
          </p:nvSpPr>
          <p:spPr>
            <a:xfrm>
              <a:off x="1436877" y="1068450"/>
              <a:ext cx="4753653" cy="5789549"/>
            </a:xfrm>
            <a:custGeom>
              <a:avLst/>
              <a:gdLst>
                <a:gd name="connsiteX0" fmla="*/ 4439285 w 4753653"/>
                <a:gd name="connsiteY0" fmla="*/ 2687447 h 5789549"/>
                <a:gd name="connsiteX1" fmla="*/ 1560449 w 4753653"/>
                <a:gd name="connsiteY1" fmla="*/ 5789549 h 5789549"/>
                <a:gd name="connsiteX2" fmla="*/ 0 w 4753653"/>
                <a:gd name="connsiteY2" fmla="*/ 5789549 h 5789549"/>
                <a:gd name="connsiteX3" fmla="*/ 365760 w 4753653"/>
                <a:gd name="connsiteY3" fmla="*/ 5716779 h 5789549"/>
                <a:gd name="connsiteX4" fmla="*/ 4021836 w 4753653"/>
                <a:gd name="connsiteY4" fmla="*/ 2946527 h 5789549"/>
                <a:gd name="connsiteX5" fmla="*/ 4601337 w 4753653"/>
                <a:gd name="connsiteY5" fmla="*/ 438785 h 5789549"/>
                <a:gd name="connsiteX6" fmla="*/ 4530090 w 4753653"/>
                <a:gd name="connsiteY6" fmla="*/ 0 h 5789549"/>
                <a:gd name="connsiteX7" fmla="*/ 4633595 w 4753653"/>
                <a:gd name="connsiteY7" fmla="*/ 260858 h 5789549"/>
                <a:gd name="connsiteX8" fmla="*/ 4439285 w 4753653"/>
                <a:gd name="connsiteY8" fmla="*/ 2687447 h 578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653" h="5789549">
                  <a:moveTo>
                    <a:pt x="4439285" y="2687447"/>
                  </a:moveTo>
                  <a:cubicBezTo>
                    <a:pt x="3870198" y="4090543"/>
                    <a:pt x="2889250" y="5113274"/>
                    <a:pt x="1560449" y="5789549"/>
                  </a:cubicBezTo>
                  <a:lnTo>
                    <a:pt x="0" y="5789549"/>
                  </a:lnTo>
                  <a:cubicBezTo>
                    <a:pt x="121793" y="5771007"/>
                    <a:pt x="243840" y="5746496"/>
                    <a:pt x="365760" y="5716779"/>
                  </a:cubicBezTo>
                  <a:cubicBezTo>
                    <a:pt x="1981200" y="5322570"/>
                    <a:pt x="3188335" y="4371340"/>
                    <a:pt x="4021836" y="2946527"/>
                  </a:cubicBezTo>
                  <a:cubicBezTo>
                    <a:pt x="4472432" y="2176018"/>
                    <a:pt x="4698365" y="1341120"/>
                    <a:pt x="4601337" y="438785"/>
                  </a:cubicBezTo>
                  <a:cubicBezTo>
                    <a:pt x="4585589" y="291592"/>
                    <a:pt x="4554220" y="146177"/>
                    <a:pt x="4530090" y="0"/>
                  </a:cubicBezTo>
                  <a:cubicBezTo>
                    <a:pt x="4577207" y="84074"/>
                    <a:pt x="4609719" y="171323"/>
                    <a:pt x="4633595" y="260858"/>
                  </a:cubicBezTo>
                  <a:cubicBezTo>
                    <a:pt x="4855718" y="1092454"/>
                    <a:pt x="4757420" y="1903222"/>
                    <a:pt x="4439285" y="2687447"/>
                  </a:cubicBezTo>
                  <a:close/>
                </a:path>
              </a:pathLst>
            </a:custGeom>
            <a:gradFill>
              <a:gsLst>
                <a:gs pos="0">
                  <a:srgbClr val="0D9748"/>
                </a:gs>
                <a:gs pos="28990">
                  <a:srgbClr val="0F9848"/>
                </a:gs>
                <a:gs pos="44570">
                  <a:srgbClr val="179B47"/>
                </a:gs>
                <a:gs pos="56970">
                  <a:srgbClr val="25A046"/>
                </a:gs>
                <a:gs pos="67700">
                  <a:srgbClr val="38A644"/>
                </a:gs>
                <a:gs pos="77350">
                  <a:srgbClr val="51AF41"/>
                </a:gs>
                <a:gs pos="86210">
                  <a:srgbClr val="70BA3E"/>
                </a:gs>
                <a:gs pos="94310">
                  <a:srgbClr val="94C73A"/>
                </a:gs>
                <a:gs pos="100000">
                  <a:srgbClr val="B2D237"/>
                </a:gs>
              </a:gsLst>
              <a:lin ang="0" scaled="1"/>
            </a:gradFill>
            <a:ln w="12688"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BDDAE424-407F-2208-CB24-DFE3E76A9CC1}"/>
                </a:ext>
              </a:extLst>
            </p:cNvPr>
            <p:cNvSpPr>
              <a:spLocks noGrp="1" noRot="1" noMove="1" noResize="1" noEditPoints="1" noAdjustHandles="1" noChangeArrowheads="1" noChangeShapeType="1"/>
            </p:cNvSpPr>
            <p:nvPr/>
          </p:nvSpPr>
          <p:spPr>
            <a:xfrm>
              <a:off x="5773928" y="0"/>
              <a:ext cx="906059" cy="3891026"/>
            </a:xfrm>
            <a:custGeom>
              <a:avLst/>
              <a:gdLst>
                <a:gd name="connsiteX0" fmla="*/ 672465 w 906059"/>
                <a:gd name="connsiteY0" fmla="*/ 2940685 h 3891026"/>
                <a:gd name="connsiteX1" fmla="*/ 252476 w 906059"/>
                <a:gd name="connsiteY1" fmla="*/ 3891026 h 3891026"/>
                <a:gd name="connsiteX2" fmla="*/ 392303 w 906059"/>
                <a:gd name="connsiteY2" fmla="*/ 3503168 h 3891026"/>
                <a:gd name="connsiteX3" fmla="*/ 461010 w 906059"/>
                <a:gd name="connsiteY3" fmla="*/ 3300603 h 3891026"/>
                <a:gd name="connsiteX4" fmla="*/ 521081 w 906059"/>
                <a:gd name="connsiteY4" fmla="*/ 3096641 h 3891026"/>
                <a:gd name="connsiteX5" fmla="*/ 571881 w 906059"/>
                <a:gd name="connsiteY5" fmla="*/ 2891028 h 3891026"/>
                <a:gd name="connsiteX6" fmla="*/ 612648 w 906059"/>
                <a:gd name="connsiteY6" fmla="*/ 2683637 h 3891026"/>
                <a:gd name="connsiteX7" fmla="*/ 642874 w 906059"/>
                <a:gd name="connsiteY7" fmla="*/ 2474722 h 3891026"/>
                <a:gd name="connsiteX8" fmla="*/ 661924 w 906059"/>
                <a:gd name="connsiteY8" fmla="*/ 2264029 h 3891026"/>
                <a:gd name="connsiteX9" fmla="*/ 669036 w 906059"/>
                <a:gd name="connsiteY9" fmla="*/ 2051431 h 3891026"/>
                <a:gd name="connsiteX10" fmla="*/ 663702 w 906059"/>
                <a:gd name="connsiteY10" fmla="*/ 1836801 h 3891026"/>
                <a:gd name="connsiteX11" fmla="*/ 645414 w 906059"/>
                <a:gd name="connsiteY11" fmla="*/ 1621409 h 3891026"/>
                <a:gd name="connsiteX12" fmla="*/ 0 w 906059"/>
                <a:gd name="connsiteY12" fmla="*/ 0 h 3891026"/>
                <a:gd name="connsiteX13" fmla="*/ 549275 w 906059"/>
                <a:gd name="connsiteY13" fmla="*/ 0 h 3891026"/>
                <a:gd name="connsiteX14" fmla="*/ 850138 w 906059"/>
                <a:gd name="connsiteY14" fmla="*/ 938530 h 3891026"/>
                <a:gd name="connsiteX15" fmla="*/ 672465 w 906059"/>
                <a:gd name="connsiteY15" fmla="*/ 2940685 h 38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059" h="3891026">
                  <a:moveTo>
                    <a:pt x="672465" y="2940685"/>
                  </a:moveTo>
                  <a:cubicBezTo>
                    <a:pt x="651256" y="3006471"/>
                    <a:pt x="350139" y="3752977"/>
                    <a:pt x="252476" y="3891026"/>
                  </a:cubicBezTo>
                  <a:lnTo>
                    <a:pt x="392303" y="3503168"/>
                  </a:lnTo>
                  <a:cubicBezTo>
                    <a:pt x="416433" y="3436112"/>
                    <a:pt x="439420" y="3368548"/>
                    <a:pt x="461010" y="3300603"/>
                  </a:cubicBezTo>
                  <a:cubicBezTo>
                    <a:pt x="482473" y="3233039"/>
                    <a:pt x="502539" y="3164967"/>
                    <a:pt x="521081" y="3096641"/>
                  </a:cubicBezTo>
                  <a:cubicBezTo>
                    <a:pt x="539496" y="3028442"/>
                    <a:pt x="556514" y="2959862"/>
                    <a:pt x="571881" y="2891028"/>
                  </a:cubicBezTo>
                  <a:cubicBezTo>
                    <a:pt x="587121" y="2822194"/>
                    <a:pt x="600837" y="2753106"/>
                    <a:pt x="612648" y="2683637"/>
                  </a:cubicBezTo>
                  <a:cubicBezTo>
                    <a:pt x="624586" y="2614295"/>
                    <a:pt x="634619" y="2544572"/>
                    <a:pt x="642874" y="2474722"/>
                  </a:cubicBezTo>
                  <a:cubicBezTo>
                    <a:pt x="651129" y="2404618"/>
                    <a:pt x="657479" y="2334387"/>
                    <a:pt x="661924" y="2264029"/>
                  </a:cubicBezTo>
                  <a:cubicBezTo>
                    <a:pt x="666369" y="2193163"/>
                    <a:pt x="668655" y="2122297"/>
                    <a:pt x="669036" y="2051431"/>
                  </a:cubicBezTo>
                  <a:cubicBezTo>
                    <a:pt x="669417" y="1979803"/>
                    <a:pt x="667639" y="1908302"/>
                    <a:pt x="663702" y="1836801"/>
                  </a:cubicBezTo>
                  <a:cubicBezTo>
                    <a:pt x="659892" y="1764919"/>
                    <a:pt x="653796" y="1693037"/>
                    <a:pt x="645414" y="1621409"/>
                  </a:cubicBezTo>
                  <a:cubicBezTo>
                    <a:pt x="571500" y="979678"/>
                    <a:pt x="358902" y="435483"/>
                    <a:pt x="0" y="0"/>
                  </a:cubicBezTo>
                  <a:lnTo>
                    <a:pt x="549275" y="0"/>
                  </a:lnTo>
                  <a:cubicBezTo>
                    <a:pt x="687324" y="279781"/>
                    <a:pt x="787654" y="592836"/>
                    <a:pt x="850138" y="938530"/>
                  </a:cubicBezTo>
                  <a:cubicBezTo>
                    <a:pt x="973328" y="1619631"/>
                    <a:pt x="883665" y="2289556"/>
                    <a:pt x="672465" y="2940685"/>
                  </a:cubicBezTo>
                  <a:close/>
                </a:path>
              </a:pathLst>
            </a:custGeom>
            <a:gradFill>
              <a:gsLst>
                <a:gs pos="60840">
                  <a:srgbClr val="015196"/>
                </a:gs>
                <a:gs pos="79210">
                  <a:srgbClr val="015398"/>
                </a:gs>
                <a:gs pos="85830">
                  <a:srgbClr val="035A9E"/>
                </a:gs>
                <a:gs pos="90550">
                  <a:srgbClr val="0565A8"/>
                </a:gs>
                <a:gs pos="94360">
                  <a:srgbClr val="0876B7"/>
                </a:gs>
                <a:gs pos="97590">
                  <a:srgbClr val="0C8CCA"/>
                </a:gs>
                <a:gs pos="100000">
                  <a:srgbClr val="10A2DD"/>
                </a:gs>
              </a:gsLst>
              <a:lin ang="0" scaled="1"/>
            </a:gradFill>
            <a:ln w="12688" cap="flat">
              <a:noFill/>
              <a:prstDash val="solid"/>
              <a:miter/>
            </a:ln>
          </p:spPr>
          <p:txBody>
            <a:bodyPr rtlCol="0" anchor="ctr"/>
            <a:lstStyle/>
            <a:p>
              <a:endParaRPr lang="en-IN"/>
            </a:p>
          </p:txBody>
        </p:sp>
      </p:grpSp>
      <p:sp>
        <p:nvSpPr>
          <p:cNvPr id="20" name="TextBox 19">
            <a:extLst>
              <a:ext uri="{FF2B5EF4-FFF2-40B4-BE49-F238E27FC236}">
                <a16:creationId xmlns:a16="http://schemas.microsoft.com/office/drawing/2014/main" id="{187393FC-C549-00C0-7D48-B28C9BEB26E0}"/>
              </a:ext>
            </a:extLst>
          </p:cNvPr>
          <p:cNvSpPr txBox="1"/>
          <p:nvPr/>
        </p:nvSpPr>
        <p:spPr>
          <a:xfrm>
            <a:off x="6495809" y="5591014"/>
            <a:ext cx="5212318" cy="369332"/>
          </a:xfrm>
          <a:prstGeom prst="rect">
            <a:avLst/>
          </a:prstGeom>
          <a:noFill/>
        </p:spPr>
        <p:txBody>
          <a:bodyPr wrap="square" lIns="0" rIns="0" rtlCol="0">
            <a:spAutoFit/>
          </a:bodyPr>
          <a:lstStyle/>
          <a:p>
            <a:r>
              <a:rPr lang="en-US" dirty="0"/>
              <a:t>Prepared by:</a:t>
            </a:r>
            <a:endParaRPr lang="en-IN" dirty="0"/>
          </a:p>
        </p:txBody>
      </p:sp>
      <p:sp>
        <p:nvSpPr>
          <p:cNvPr id="21" name="TextBox 20">
            <a:extLst>
              <a:ext uri="{FF2B5EF4-FFF2-40B4-BE49-F238E27FC236}">
                <a16:creationId xmlns:a16="http://schemas.microsoft.com/office/drawing/2014/main" id="{A43FB20C-5113-A686-53C2-AB3A8925609E}"/>
              </a:ext>
            </a:extLst>
          </p:cNvPr>
          <p:cNvSpPr txBox="1"/>
          <p:nvPr/>
        </p:nvSpPr>
        <p:spPr>
          <a:xfrm>
            <a:off x="6495809" y="5978569"/>
            <a:ext cx="5212319" cy="430887"/>
          </a:xfrm>
          <a:prstGeom prst="rect">
            <a:avLst/>
          </a:prstGeom>
          <a:noFill/>
        </p:spPr>
        <p:txBody>
          <a:bodyPr wrap="square" lIns="0" rIns="0" rtlCol="0">
            <a:spAutoFit/>
          </a:bodyPr>
          <a:lstStyle/>
          <a:p>
            <a:r>
              <a:rPr lang="en-IN" sz="2200" b="1" dirty="0" err="1">
                <a:solidFill>
                  <a:schemeClr val="accent4"/>
                </a:solidFill>
              </a:rPr>
              <a:t>Dr.</a:t>
            </a:r>
            <a:r>
              <a:rPr lang="en-IN" sz="2200" b="1" dirty="0">
                <a:solidFill>
                  <a:schemeClr val="accent4"/>
                </a:solidFill>
              </a:rPr>
              <a:t> Frank McCormick, MD</a:t>
            </a:r>
          </a:p>
        </p:txBody>
      </p:sp>
      <p:sp>
        <p:nvSpPr>
          <p:cNvPr id="22" name="TextBox 21">
            <a:extLst>
              <a:ext uri="{FF2B5EF4-FFF2-40B4-BE49-F238E27FC236}">
                <a16:creationId xmlns:a16="http://schemas.microsoft.com/office/drawing/2014/main" id="{99A7FF29-77DD-EA7B-1B1D-FD53B5204A3D}"/>
              </a:ext>
            </a:extLst>
          </p:cNvPr>
          <p:cNvSpPr txBox="1"/>
          <p:nvPr/>
        </p:nvSpPr>
        <p:spPr>
          <a:xfrm>
            <a:off x="6495809" y="4881684"/>
            <a:ext cx="1907458" cy="461665"/>
          </a:xfrm>
          <a:prstGeom prst="rect">
            <a:avLst/>
          </a:prstGeom>
          <a:noFill/>
        </p:spPr>
        <p:txBody>
          <a:bodyPr wrap="square" lIns="0" rIns="0" rtlCol="0">
            <a:spAutoFit/>
          </a:bodyPr>
          <a:lstStyle/>
          <a:p>
            <a:r>
              <a:rPr lang="en-IN" sz="2400" b="1" spc="300" dirty="0">
                <a:solidFill>
                  <a:schemeClr val="accent5"/>
                </a:solidFill>
              </a:rPr>
              <a:t>2022-2024</a:t>
            </a:r>
          </a:p>
        </p:txBody>
      </p:sp>
      <p:sp>
        <p:nvSpPr>
          <p:cNvPr id="23" name="TextBox 22">
            <a:extLst>
              <a:ext uri="{FF2B5EF4-FFF2-40B4-BE49-F238E27FC236}">
                <a16:creationId xmlns:a16="http://schemas.microsoft.com/office/drawing/2014/main" id="{5BFC09AD-3122-0F72-468C-E957BF72C86F}"/>
              </a:ext>
            </a:extLst>
          </p:cNvPr>
          <p:cNvSpPr txBox="1"/>
          <p:nvPr/>
        </p:nvSpPr>
        <p:spPr>
          <a:xfrm>
            <a:off x="6495809" y="6371017"/>
            <a:ext cx="4488408" cy="246221"/>
          </a:xfrm>
          <a:prstGeom prst="rect">
            <a:avLst/>
          </a:prstGeom>
          <a:noFill/>
        </p:spPr>
        <p:txBody>
          <a:bodyPr vert="horz" wrap="square" lIns="0" rIns="0" rtlCol="0">
            <a:spAutoFit/>
          </a:bodyPr>
          <a:lstStyle/>
          <a:p>
            <a:r>
              <a:rPr lang="en-US" sz="1000" spc="600" dirty="0"/>
              <a:t>:</a:t>
            </a:r>
            <a:endParaRPr lang="en-IN" sz="1000" spc="600" dirty="0"/>
          </a:p>
        </p:txBody>
      </p:sp>
    </p:spTree>
    <p:extLst>
      <p:ext uri="{BB962C8B-B14F-4D97-AF65-F5344CB8AC3E}">
        <p14:creationId xmlns:p14="http://schemas.microsoft.com/office/powerpoint/2010/main" val="1704222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7F71-1813-4B9B-8531-334BAEE967C9}"/>
              </a:ext>
            </a:extLst>
          </p:cNvPr>
          <p:cNvSpPr>
            <a:spLocks noGrp="1"/>
          </p:cNvSpPr>
          <p:nvPr>
            <p:ph type="title"/>
          </p:nvPr>
        </p:nvSpPr>
        <p:spPr>
          <a:xfrm>
            <a:off x="430705" y="320053"/>
            <a:ext cx="10113706" cy="828675"/>
          </a:xfrm>
        </p:spPr>
        <p:txBody>
          <a:bodyPr>
            <a:normAutofit/>
          </a:bodyPr>
          <a:lstStyle/>
          <a:p>
            <a:r>
              <a:rPr lang="en-US" dirty="0"/>
              <a:t>What are </a:t>
            </a:r>
            <a:r>
              <a:rPr lang="en-US" dirty="0">
                <a:solidFill>
                  <a:schemeClr val="accent3"/>
                </a:solidFill>
              </a:rPr>
              <a:t>My Expected Procedure Benchmarks and Results?</a:t>
            </a:r>
          </a:p>
        </p:txBody>
      </p:sp>
      <p:sp>
        <p:nvSpPr>
          <p:cNvPr id="3" name="Footer Placeholder 2">
            <a:extLst>
              <a:ext uri="{FF2B5EF4-FFF2-40B4-BE49-F238E27FC236}">
                <a16:creationId xmlns:a16="http://schemas.microsoft.com/office/drawing/2014/main" id="{315670EB-3D9A-964A-CFBF-35E7DE89F8D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9998D02-DA20-628A-537F-19FA10FA8F08}"/>
              </a:ext>
            </a:extLst>
          </p:cNvPr>
          <p:cNvSpPr>
            <a:spLocks noGrp="1"/>
          </p:cNvSpPr>
          <p:nvPr>
            <p:ph type="sldNum" sz="quarter" idx="12"/>
          </p:nvPr>
        </p:nvSpPr>
        <p:spPr/>
        <p:txBody>
          <a:bodyPr/>
          <a:lstStyle/>
          <a:p>
            <a:fld id="{AD097DB8-C13C-4774-ADDF-078F63D5CFF5}" type="slidenum">
              <a:rPr lang="en-IN" smtClean="0"/>
              <a:t>10</a:t>
            </a:fld>
            <a:endParaRPr lang="en-IN"/>
          </a:p>
        </p:txBody>
      </p:sp>
      <p:grpSp>
        <p:nvGrpSpPr>
          <p:cNvPr id="70" name="Group 69">
            <a:extLst>
              <a:ext uri="{FF2B5EF4-FFF2-40B4-BE49-F238E27FC236}">
                <a16:creationId xmlns:a16="http://schemas.microsoft.com/office/drawing/2014/main" id="{244FE071-748B-B73B-5D5B-089F92D70899}"/>
              </a:ext>
            </a:extLst>
          </p:cNvPr>
          <p:cNvGrpSpPr/>
          <p:nvPr/>
        </p:nvGrpSpPr>
        <p:grpSpPr>
          <a:xfrm>
            <a:off x="683450" y="1839951"/>
            <a:ext cx="11086903" cy="4605098"/>
            <a:chOff x="860352" y="1236136"/>
            <a:chExt cx="11086903" cy="4958926"/>
          </a:xfrm>
        </p:grpSpPr>
        <p:sp>
          <p:nvSpPr>
            <p:cNvPr id="51" name="Oval 50">
              <a:extLst>
                <a:ext uri="{FF2B5EF4-FFF2-40B4-BE49-F238E27FC236}">
                  <a16:creationId xmlns:a16="http://schemas.microsoft.com/office/drawing/2014/main" id="{52FC3106-4087-4D26-18E4-773ABB399CD5}"/>
                </a:ext>
              </a:extLst>
            </p:cNvPr>
            <p:cNvSpPr/>
            <p:nvPr/>
          </p:nvSpPr>
          <p:spPr>
            <a:xfrm>
              <a:off x="7997617" y="3886264"/>
              <a:ext cx="1516488" cy="1516488"/>
            </a:xfrm>
            <a:prstGeom prst="ellipse">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17A22D58-F6B4-8042-6E78-497557127464}"/>
                </a:ext>
              </a:extLst>
            </p:cNvPr>
            <p:cNvSpPr/>
            <p:nvPr/>
          </p:nvSpPr>
          <p:spPr>
            <a:xfrm>
              <a:off x="1413526" y="1269485"/>
              <a:ext cx="1516488" cy="1516488"/>
            </a:xfrm>
            <a:prstGeom prst="ellipse">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4866DCA4-60E6-9AA0-3EC6-C03CA7259360}"/>
                </a:ext>
              </a:extLst>
            </p:cNvPr>
            <p:cNvSpPr txBox="1"/>
            <p:nvPr/>
          </p:nvSpPr>
          <p:spPr>
            <a:xfrm>
              <a:off x="864874" y="3040844"/>
              <a:ext cx="2069661" cy="523220"/>
            </a:xfrm>
            <a:prstGeom prst="rect">
              <a:avLst/>
            </a:prstGeom>
            <a:noFill/>
          </p:spPr>
          <p:txBody>
            <a:bodyPr wrap="square" rtlCol="0">
              <a:spAutoFit/>
            </a:bodyPr>
            <a:lstStyle/>
            <a:p>
              <a:pPr algn="ctr"/>
              <a:r>
                <a:rPr lang="en-US" sz="1400" b="1" dirty="0"/>
                <a:t>Surgical recovery </a:t>
              </a:r>
            </a:p>
            <a:p>
              <a:pPr algn="ctr"/>
              <a:r>
                <a:rPr lang="en-US" sz="1400" b="1" dirty="0"/>
                <a:t>0-72 </a:t>
              </a:r>
              <a:r>
                <a:rPr lang="en-US" sz="1400" b="1" dirty="0" err="1"/>
                <a:t>hrs</a:t>
              </a:r>
              <a:r>
                <a:rPr lang="en-US" sz="1400" b="1" dirty="0"/>
                <a:t> Surgical Plan</a:t>
              </a:r>
            </a:p>
          </p:txBody>
        </p:sp>
        <p:sp>
          <p:nvSpPr>
            <p:cNvPr id="8" name="TextBox 7">
              <a:extLst>
                <a:ext uri="{FF2B5EF4-FFF2-40B4-BE49-F238E27FC236}">
                  <a16:creationId xmlns:a16="http://schemas.microsoft.com/office/drawing/2014/main" id="{251FF60A-64DA-03C1-2335-E6FFA68BE125}"/>
                </a:ext>
              </a:extLst>
            </p:cNvPr>
            <p:cNvSpPr txBox="1"/>
            <p:nvPr/>
          </p:nvSpPr>
          <p:spPr>
            <a:xfrm>
              <a:off x="2546358" y="5443431"/>
              <a:ext cx="2563739" cy="738664"/>
            </a:xfrm>
            <a:prstGeom prst="rect">
              <a:avLst/>
            </a:prstGeom>
            <a:noFill/>
          </p:spPr>
          <p:txBody>
            <a:bodyPr wrap="square" rtlCol="0">
              <a:spAutoFit/>
            </a:bodyPr>
            <a:lstStyle/>
            <a:p>
              <a:pPr algn="ctr"/>
              <a:r>
                <a:rPr lang="en-US" sz="1400" b="1" dirty="0"/>
                <a:t>Return to work and normal life/protecting the healing.</a:t>
              </a:r>
            </a:p>
            <a:p>
              <a:pPr algn="ctr"/>
              <a:r>
                <a:rPr lang="en-US" sz="1400" b="1" dirty="0"/>
                <a:t>1-6 weeks</a:t>
              </a:r>
            </a:p>
          </p:txBody>
        </p:sp>
        <p:sp>
          <p:nvSpPr>
            <p:cNvPr id="9" name="TextBox 8">
              <a:extLst>
                <a:ext uri="{FF2B5EF4-FFF2-40B4-BE49-F238E27FC236}">
                  <a16:creationId xmlns:a16="http://schemas.microsoft.com/office/drawing/2014/main" id="{4FC92C19-3225-C530-5CDD-455779490EFD}"/>
                </a:ext>
              </a:extLst>
            </p:cNvPr>
            <p:cNvSpPr txBox="1"/>
            <p:nvPr/>
          </p:nvSpPr>
          <p:spPr>
            <a:xfrm>
              <a:off x="4487117" y="3040844"/>
              <a:ext cx="2847546" cy="738664"/>
            </a:xfrm>
            <a:prstGeom prst="rect">
              <a:avLst/>
            </a:prstGeom>
            <a:noFill/>
          </p:spPr>
          <p:txBody>
            <a:bodyPr wrap="square" rtlCol="0">
              <a:spAutoFit/>
            </a:bodyPr>
            <a:lstStyle/>
            <a:p>
              <a:pPr algn="ctr"/>
              <a:r>
                <a:rPr lang="en-US" sz="1400" b="1" dirty="0"/>
                <a:t>Return to recreational activities, occupation demands</a:t>
              </a:r>
            </a:p>
            <a:p>
              <a:pPr algn="ctr"/>
              <a:r>
                <a:rPr lang="en-US" sz="1400" b="1" dirty="0"/>
                <a:t>6-12 weeks</a:t>
              </a:r>
            </a:p>
          </p:txBody>
        </p:sp>
        <p:sp>
          <p:nvSpPr>
            <p:cNvPr id="10" name="TextBox 9">
              <a:extLst>
                <a:ext uri="{FF2B5EF4-FFF2-40B4-BE49-F238E27FC236}">
                  <a16:creationId xmlns:a16="http://schemas.microsoft.com/office/drawing/2014/main" id="{96DADB6B-BA42-CCF9-5AC6-7B6DD3A963B4}"/>
                </a:ext>
              </a:extLst>
            </p:cNvPr>
            <p:cNvSpPr txBox="1"/>
            <p:nvPr/>
          </p:nvSpPr>
          <p:spPr>
            <a:xfrm>
              <a:off x="6832320" y="5456398"/>
              <a:ext cx="3200696" cy="738664"/>
            </a:xfrm>
            <a:prstGeom prst="rect">
              <a:avLst/>
            </a:prstGeom>
            <a:noFill/>
          </p:spPr>
          <p:txBody>
            <a:bodyPr wrap="square" rtlCol="0">
              <a:spAutoFit/>
            </a:bodyPr>
            <a:lstStyle/>
            <a:p>
              <a:pPr algn="ctr"/>
              <a:r>
                <a:rPr lang="en-US" sz="1400" b="1" dirty="0"/>
                <a:t>Return to sports and fitness/training your body after injury</a:t>
              </a:r>
            </a:p>
            <a:p>
              <a:pPr algn="ctr"/>
              <a:r>
                <a:rPr lang="en-US" sz="1400" b="1" dirty="0"/>
                <a:t>3-12 month </a:t>
              </a:r>
            </a:p>
          </p:txBody>
        </p:sp>
        <p:sp>
          <p:nvSpPr>
            <p:cNvPr id="11" name="TextBox 10">
              <a:extLst>
                <a:ext uri="{FF2B5EF4-FFF2-40B4-BE49-F238E27FC236}">
                  <a16:creationId xmlns:a16="http://schemas.microsoft.com/office/drawing/2014/main" id="{5EC12211-BCB0-FA86-CC00-B1BB6A2A06AB}"/>
                </a:ext>
              </a:extLst>
            </p:cNvPr>
            <p:cNvSpPr txBox="1"/>
            <p:nvPr/>
          </p:nvSpPr>
          <p:spPr>
            <a:xfrm>
              <a:off x="8357419" y="3040844"/>
              <a:ext cx="3589836" cy="738664"/>
            </a:xfrm>
            <a:prstGeom prst="rect">
              <a:avLst/>
            </a:prstGeom>
            <a:noFill/>
          </p:spPr>
          <p:txBody>
            <a:bodyPr wrap="square" rtlCol="0">
              <a:spAutoFit/>
            </a:bodyPr>
            <a:lstStyle/>
            <a:p>
              <a:pPr algn="ctr"/>
              <a:r>
                <a:rPr lang="en-US" sz="1400" b="1" dirty="0"/>
                <a:t>Long term result achievement, re-injury risk mitigation, performance optimization</a:t>
              </a:r>
            </a:p>
            <a:p>
              <a:pPr algn="ctr"/>
              <a:r>
                <a:rPr lang="en-US" sz="1400" b="1" dirty="0"/>
                <a:t>1-2 years</a:t>
              </a:r>
            </a:p>
          </p:txBody>
        </p:sp>
        <p:grpSp>
          <p:nvGrpSpPr>
            <p:cNvPr id="56" name="Group 55">
              <a:extLst>
                <a:ext uri="{FF2B5EF4-FFF2-40B4-BE49-F238E27FC236}">
                  <a16:creationId xmlns:a16="http://schemas.microsoft.com/office/drawing/2014/main" id="{CA7A939A-F8BE-EFD7-8D8E-EDD41317DE61}"/>
                </a:ext>
              </a:extLst>
            </p:cNvPr>
            <p:cNvGrpSpPr/>
            <p:nvPr/>
          </p:nvGrpSpPr>
          <p:grpSpPr>
            <a:xfrm>
              <a:off x="860352" y="1641065"/>
              <a:ext cx="2069662" cy="1362062"/>
              <a:chOff x="860352" y="1641065"/>
              <a:chExt cx="2069662" cy="1362062"/>
            </a:xfrm>
          </p:grpSpPr>
          <p:sp>
            <p:nvSpPr>
              <p:cNvPr id="55" name="Oval 54">
                <a:extLst>
                  <a:ext uri="{FF2B5EF4-FFF2-40B4-BE49-F238E27FC236}">
                    <a16:creationId xmlns:a16="http://schemas.microsoft.com/office/drawing/2014/main" id="{CCC8F8AD-42F1-3F20-4A7F-89B651D752CB}"/>
                  </a:ext>
                </a:extLst>
              </p:cNvPr>
              <p:cNvSpPr/>
              <p:nvPr/>
            </p:nvSpPr>
            <p:spPr>
              <a:xfrm>
                <a:off x="860352" y="2925121"/>
                <a:ext cx="2069662" cy="7800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Graphic 15">
                <a:extLst>
                  <a:ext uri="{FF2B5EF4-FFF2-40B4-BE49-F238E27FC236}">
                    <a16:creationId xmlns:a16="http://schemas.microsoft.com/office/drawing/2014/main" id="{21675400-5B4D-ABDF-B778-00840F2E8E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874" y="1641065"/>
                <a:ext cx="1917656" cy="1324346"/>
              </a:xfrm>
              <a:prstGeom prst="rect">
                <a:avLst/>
              </a:prstGeom>
            </p:spPr>
          </p:pic>
        </p:grpSp>
        <p:grpSp>
          <p:nvGrpSpPr>
            <p:cNvPr id="42" name="Group 41">
              <a:extLst>
                <a:ext uri="{FF2B5EF4-FFF2-40B4-BE49-F238E27FC236}">
                  <a16:creationId xmlns:a16="http://schemas.microsoft.com/office/drawing/2014/main" id="{BC6B5C93-9CED-FF54-1D7D-0812D2949EDE}"/>
                </a:ext>
              </a:extLst>
            </p:cNvPr>
            <p:cNvGrpSpPr/>
            <p:nvPr/>
          </p:nvGrpSpPr>
          <p:grpSpPr>
            <a:xfrm>
              <a:off x="2622400" y="3798833"/>
              <a:ext cx="2196439" cy="1516488"/>
              <a:chOff x="2605515" y="3530713"/>
              <a:chExt cx="2196439" cy="1516488"/>
            </a:xfrm>
          </p:grpSpPr>
          <p:sp>
            <p:nvSpPr>
              <p:cNvPr id="36" name="Oval 35">
                <a:extLst>
                  <a:ext uri="{FF2B5EF4-FFF2-40B4-BE49-F238E27FC236}">
                    <a16:creationId xmlns:a16="http://schemas.microsoft.com/office/drawing/2014/main" id="{84D4174E-2846-BCE8-DD2F-0DED806C8706}"/>
                  </a:ext>
                </a:extLst>
              </p:cNvPr>
              <p:cNvSpPr/>
              <p:nvPr/>
            </p:nvSpPr>
            <p:spPr>
              <a:xfrm>
                <a:off x="3285466" y="3530713"/>
                <a:ext cx="1516488" cy="1516488"/>
              </a:xfrm>
              <a:prstGeom prst="ellipse">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4" name="Graphic 33">
                <a:extLst>
                  <a:ext uri="{FF2B5EF4-FFF2-40B4-BE49-F238E27FC236}">
                    <a16:creationId xmlns:a16="http://schemas.microsoft.com/office/drawing/2014/main" id="{DAFFA8FF-60F7-3B01-91D0-487344C3E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5515" y="3938185"/>
                <a:ext cx="2054942" cy="1109016"/>
              </a:xfrm>
              <a:prstGeom prst="rect">
                <a:avLst/>
              </a:prstGeom>
            </p:spPr>
          </p:pic>
        </p:grpSp>
        <p:grpSp>
          <p:nvGrpSpPr>
            <p:cNvPr id="46" name="Group 45">
              <a:extLst>
                <a:ext uri="{FF2B5EF4-FFF2-40B4-BE49-F238E27FC236}">
                  <a16:creationId xmlns:a16="http://schemas.microsoft.com/office/drawing/2014/main" id="{B1F74C20-BC86-1DD4-0F24-9A57946433D1}"/>
                </a:ext>
              </a:extLst>
            </p:cNvPr>
            <p:cNvGrpSpPr/>
            <p:nvPr/>
          </p:nvGrpSpPr>
          <p:grpSpPr>
            <a:xfrm>
              <a:off x="4906432" y="1236136"/>
              <a:ext cx="2162209" cy="1688985"/>
              <a:chOff x="4906432" y="1206640"/>
              <a:chExt cx="2162209" cy="1688985"/>
            </a:xfrm>
          </p:grpSpPr>
          <p:sp>
            <p:nvSpPr>
              <p:cNvPr id="45" name="Oval 44">
                <a:extLst>
                  <a:ext uri="{FF2B5EF4-FFF2-40B4-BE49-F238E27FC236}">
                    <a16:creationId xmlns:a16="http://schemas.microsoft.com/office/drawing/2014/main" id="{28D8E822-26DC-A671-A1DB-5ACCCD5FDAB8}"/>
                  </a:ext>
                </a:extLst>
              </p:cNvPr>
              <p:cNvSpPr/>
              <p:nvPr/>
            </p:nvSpPr>
            <p:spPr>
              <a:xfrm>
                <a:off x="5552153" y="1206640"/>
                <a:ext cx="1516488" cy="1516488"/>
              </a:xfrm>
              <a:prstGeom prst="ellipse">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4" name="Graphic 43">
                <a:extLst>
                  <a:ext uri="{FF2B5EF4-FFF2-40B4-BE49-F238E27FC236}">
                    <a16:creationId xmlns:a16="http://schemas.microsoft.com/office/drawing/2014/main" id="{5BCA7EF4-EB48-635C-03BF-AA799D838B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6432" y="1512889"/>
                <a:ext cx="1512736" cy="1382736"/>
              </a:xfrm>
              <a:prstGeom prst="rect">
                <a:avLst/>
              </a:prstGeom>
            </p:spPr>
          </p:pic>
        </p:grpSp>
        <p:pic>
          <p:nvPicPr>
            <p:cNvPr id="48" name="Graphic 47">
              <a:extLst>
                <a:ext uri="{FF2B5EF4-FFF2-40B4-BE49-F238E27FC236}">
                  <a16:creationId xmlns:a16="http://schemas.microsoft.com/office/drawing/2014/main" id="{9C0B688E-87DC-B07C-D14A-C4212477ED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9731" y="4539943"/>
              <a:ext cx="2385873" cy="959536"/>
            </a:xfrm>
            <a:prstGeom prst="rect">
              <a:avLst/>
            </a:prstGeom>
          </p:spPr>
        </p:pic>
        <p:grpSp>
          <p:nvGrpSpPr>
            <p:cNvPr id="65" name="Group 64">
              <a:extLst>
                <a:ext uri="{FF2B5EF4-FFF2-40B4-BE49-F238E27FC236}">
                  <a16:creationId xmlns:a16="http://schemas.microsoft.com/office/drawing/2014/main" id="{F46DC94C-82BA-AD62-7BCE-E9F691B2FF2A}"/>
                </a:ext>
              </a:extLst>
            </p:cNvPr>
            <p:cNvGrpSpPr/>
            <p:nvPr/>
          </p:nvGrpSpPr>
          <p:grpSpPr>
            <a:xfrm>
              <a:off x="9110985" y="1283371"/>
              <a:ext cx="2157149" cy="1806020"/>
              <a:chOff x="9169977" y="1283371"/>
              <a:chExt cx="2157149" cy="1806020"/>
            </a:xfrm>
          </p:grpSpPr>
          <p:sp>
            <p:nvSpPr>
              <p:cNvPr id="52" name="Oval 51">
                <a:extLst>
                  <a:ext uri="{FF2B5EF4-FFF2-40B4-BE49-F238E27FC236}">
                    <a16:creationId xmlns:a16="http://schemas.microsoft.com/office/drawing/2014/main" id="{79F70725-2880-ABA4-93EA-4E31F951FBEA}"/>
                  </a:ext>
                </a:extLst>
              </p:cNvPr>
              <p:cNvSpPr/>
              <p:nvPr/>
            </p:nvSpPr>
            <p:spPr>
              <a:xfrm>
                <a:off x="9810638" y="1283371"/>
                <a:ext cx="1516488" cy="1516488"/>
              </a:xfrm>
              <a:prstGeom prst="ellipse">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4" name="Graphic 53">
                <a:extLst>
                  <a:ext uri="{FF2B5EF4-FFF2-40B4-BE49-F238E27FC236}">
                    <a16:creationId xmlns:a16="http://schemas.microsoft.com/office/drawing/2014/main" id="{7194E8B1-A3F0-8ECE-DA24-C3BA6D2C76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69977" y="1479427"/>
                <a:ext cx="1573649" cy="1609964"/>
              </a:xfrm>
              <a:prstGeom prst="rect">
                <a:avLst/>
              </a:prstGeom>
            </p:spPr>
          </p:pic>
        </p:grpSp>
        <p:sp>
          <p:nvSpPr>
            <p:cNvPr id="61" name="Graphic 59">
              <a:extLst>
                <a:ext uri="{FF2B5EF4-FFF2-40B4-BE49-F238E27FC236}">
                  <a16:creationId xmlns:a16="http://schemas.microsoft.com/office/drawing/2014/main" id="{A22F9BFF-3F0D-B6D8-1B1E-8B3388A75289}"/>
                </a:ext>
              </a:extLst>
            </p:cNvPr>
            <p:cNvSpPr/>
            <p:nvPr/>
          </p:nvSpPr>
          <p:spPr>
            <a:xfrm>
              <a:off x="1712143" y="3990414"/>
              <a:ext cx="695082" cy="1435107"/>
            </a:xfrm>
            <a:custGeom>
              <a:avLst/>
              <a:gdLst>
                <a:gd name="connsiteX0" fmla="*/ 695083 w 695082"/>
                <a:gd name="connsiteY0" fmla="*/ 1435108 h 1435107"/>
                <a:gd name="connsiteX1" fmla="*/ 405493 w 695082"/>
                <a:gd name="connsiteY1" fmla="*/ 1435108 h 1435107"/>
                <a:gd name="connsiteX2" fmla="*/ 0 w 695082"/>
                <a:gd name="connsiteY2" fmla="*/ 1029615 h 1435107"/>
                <a:gd name="connsiteX3" fmla="*/ 0 w 695082"/>
                <a:gd name="connsiteY3" fmla="*/ 0 h 1435107"/>
              </a:gdLst>
              <a:ahLst/>
              <a:cxnLst>
                <a:cxn ang="0">
                  <a:pos x="connsiteX0" y="connsiteY0"/>
                </a:cxn>
                <a:cxn ang="0">
                  <a:pos x="connsiteX1" y="connsiteY1"/>
                </a:cxn>
                <a:cxn ang="0">
                  <a:pos x="connsiteX2" y="connsiteY2"/>
                </a:cxn>
                <a:cxn ang="0">
                  <a:pos x="connsiteX3" y="connsiteY3"/>
                </a:cxn>
              </a:cxnLst>
              <a:rect l="l" t="t" r="r" b="b"/>
              <a:pathLst>
                <a:path w="695082" h="1435107">
                  <a:moveTo>
                    <a:pt x="695083" y="1435108"/>
                  </a:moveTo>
                  <a:lnTo>
                    <a:pt x="405493" y="1435108"/>
                  </a:lnTo>
                  <a:cubicBezTo>
                    <a:pt x="182472" y="1435108"/>
                    <a:pt x="0" y="1252636"/>
                    <a:pt x="0" y="1029615"/>
                  </a:cubicBezTo>
                  <a:lnTo>
                    <a:pt x="0" y="0"/>
                  </a:lnTo>
                </a:path>
              </a:pathLst>
            </a:custGeom>
            <a:noFill/>
            <a:ln w="33564" cap="flat">
              <a:solidFill>
                <a:schemeClr val="accent5"/>
              </a:solidFill>
              <a:prstDash val="sysDash"/>
              <a:miter/>
              <a:headEnd type="diamond" w="lg" len="lg"/>
            </a:ln>
          </p:spPr>
          <p:txBody>
            <a:bodyPr rtlCol="0" anchor="ctr"/>
            <a:lstStyle/>
            <a:p>
              <a:endParaRPr lang="en-IN"/>
            </a:p>
          </p:txBody>
        </p:sp>
        <p:sp>
          <p:nvSpPr>
            <p:cNvPr id="62" name="Graphic 59">
              <a:extLst>
                <a:ext uri="{FF2B5EF4-FFF2-40B4-BE49-F238E27FC236}">
                  <a16:creationId xmlns:a16="http://schemas.microsoft.com/office/drawing/2014/main" id="{CC8D8928-E7A8-B2E1-3186-EF5C2BE2BF3F}"/>
                </a:ext>
              </a:extLst>
            </p:cNvPr>
            <p:cNvSpPr/>
            <p:nvPr/>
          </p:nvSpPr>
          <p:spPr>
            <a:xfrm flipV="1">
              <a:off x="3733297" y="1953513"/>
              <a:ext cx="695082" cy="1435107"/>
            </a:xfrm>
            <a:custGeom>
              <a:avLst/>
              <a:gdLst>
                <a:gd name="connsiteX0" fmla="*/ 695083 w 695082"/>
                <a:gd name="connsiteY0" fmla="*/ 1435108 h 1435107"/>
                <a:gd name="connsiteX1" fmla="*/ 405493 w 695082"/>
                <a:gd name="connsiteY1" fmla="*/ 1435108 h 1435107"/>
                <a:gd name="connsiteX2" fmla="*/ 0 w 695082"/>
                <a:gd name="connsiteY2" fmla="*/ 1029615 h 1435107"/>
                <a:gd name="connsiteX3" fmla="*/ 0 w 695082"/>
                <a:gd name="connsiteY3" fmla="*/ 0 h 1435107"/>
              </a:gdLst>
              <a:ahLst/>
              <a:cxnLst>
                <a:cxn ang="0">
                  <a:pos x="connsiteX0" y="connsiteY0"/>
                </a:cxn>
                <a:cxn ang="0">
                  <a:pos x="connsiteX1" y="connsiteY1"/>
                </a:cxn>
                <a:cxn ang="0">
                  <a:pos x="connsiteX2" y="connsiteY2"/>
                </a:cxn>
                <a:cxn ang="0">
                  <a:pos x="connsiteX3" y="connsiteY3"/>
                </a:cxn>
              </a:cxnLst>
              <a:rect l="l" t="t" r="r" b="b"/>
              <a:pathLst>
                <a:path w="695082" h="1435107">
                  <a:moveTo>
                    <a:pt x="695083" y="1435108"/>
                  </a:moveTo>
                  <a:lnTo>
                    <a:pt x="405493" y="1435108"/>
                  </a:lnTo>
                  <a:cubicBezTo>
                    <a:pt x="182472" y="1435108"/>
                    <a:pt x="0" y="1252636"/>
                    <a:pt x="0" y="1029615"/>
                  </a:cubicBezTo>
                  <a:lnTo>
                    <a:pt x="0" y="0"/>
                  </a:lnTo>
                </a:path>
              </a:pathLst>
            </a:custGeom>
            <a:noFill/>
            <a:ln w="33564" cap="flat">
              <a:solidFill>
                <a:schemeClr val="accent5"/>
              </a:solidFill>
              <a:prstDash val="sysDash"/>
              <a:miter/>
              <a:headEnd type="diamond" w="lg" len="lg"/>
            </a:ln>
          </p:spPr>
          <p:txBody>
            <a:bodyPr rtlCol="0" anchor="ctr"/>
            <a:lstStyle/>
            <a:p>
              <a:endParaRPr lang="en-IN"/>
            </a:p>
          </p:txBody>
        </p:sp>
        <p:sp>
          <p:nvSpPr>
            <p:cNvPr id="63" name="Graphic 59">
              <a:extLst>
                <a:ext uri="{FF2B5EF4-FFF2-40B4-BE49-F238E27FC236}">
                  <a16:creationId xmlns:a16="http://schemas.microsoft.com/office/drawing/2014/main" id="{22171661-553D-7BD6-9404-3FA5615FDFEE}"/>
                </a:ext>
              </a:extLst>
            </p:cNvPr>
            <p:cNvSpPr/>
            <p:nvPr/>
          </p:nvSpPr>
          <p:spPr>
            <a:xfrm>
              <a:off x="5822310" y="4012938"/>
              <a:ext cx="695082" cy="1435107"/>
            </a:xfrm>
            <a:custGeom>
              <a:avLst/>
              <a:gdLst>
                <a:gd name="connsiteX0" fmla="*/ 695083 w 695082"/>
                <a:gd name="connsiteY0" fmla="*/ 1435108 h 1435107"/>
                <a:gd name="connsiteX1" fmla="*/ 405493 w 695082"/>
                <a:gd name="connsiteY1" fmla="*/ 1435108 h 1435107"/>
                <a:gd name="connsiteX2" fmla="*/ 0 w 695082"/>
                <a:gd name="connsiteY2" fmla="*/ 1029615 h 1435107"/>
                <a:gd name="connsiteX3" fmla="*/ 0 w 695082"/>
                <a:gd name="connsiteY3" fmla="*/ 0 h 1435107"/>
              </a:gdLst>
              <a:ahLst/>
              <a:cxnLst>
                <a:cxn ang="0">
                  <a:pos x="connsiteX0" y="connsiteY0"/>
                </a:cxn>
                <a:cxn ang="0">
                  <a:pos x="connsiteX1" y="connsiteY1"/>
                </a:cxn>
                <a:cxn ang="0">
                  <a:pos x="connsiteX2" y="connsiteY2"/>
                </a:cxn>
                <a:cxn ang="0">
                  <a:pos x="connsiteX3" y="connsiteY3"/>
                </a:cxn>
              </a:cxnLst>
              <a:rect l="l" t="t" r="r" b="b"/>
              <a:pathLst>
                <a:path w="695082" h="1435107">
                  <a:moveTo>
                    <a:pt x="695083" y="1435108"/>
                  </a:moveTo>
                  <a:lnTo>
                    <a:pt x="405493" y="1435108"/>
                  </a:lnTo>
                  <a:cubicBezTo>
                    <a:pt x="182472" y="1435108"/>
                    <a:pt x="0" y="1252636"/>
                    <a:pt x="0" y="1029615"/>
                  </a:cubicBezTo>
                  <a:lnTo>
                    <a:pt x="0" y="0"/>
                  </a:lnTo>
                </a:path>
              </a:pathLst>
            </a:custGeom>
            <a:noFill/>
            <a:ln w="33564" cap="flat">
              <a:solidFill>
                <a:schemeClr val="accent5"/>
              </a:solidFill>
              <a:prstDash val="sysDash"/>
              <a:miter/>
              <a:headEnd type="diamond" w="lg" len="lg"/>
            </a:ln>
          </p:spPr>
          <p:txBody>
            <a:bodyPr rtlCol="0" anchor="ctr"/>
            <a:lstStyle/>
            <a:p>
              <a:endParaRPr lang="en-IN"/>
            </a:p>
          </p:txBody>
        </p:sp>
        <p:sp>
          <p:nvSpPr>
            <p:cNvPr id="64" name="Graphic 59">
              <a:extLst>
                <a:ext uri="{FF2B5EF4-FFF2-40B4-BE49-F238E27FC236}">
                  <a16:creationId xmlns:a16="http://schemas.microsoft.com/office/drawing/2014/main" id="{A8DD232E-6E19-D51A-1B0D-3EB9114586CC}"/>
                </a:ext>
              </a:extLst>
            </p:cNvPr>
            <p:cNvSpPr/>
            <p:nvPr/>
          </p:nvSpPr>
          <p:spPr>
            <a:xfrm flipV="1">
              <a:off x="7951026" y="1983652"/>
              <a:ext cx="695082" cy="1435107"/>
            </a:xfrm>
            <a:custGeom>
              <a:avLst/>
              <a:gdLst>
                <a:gd name="connsiteX0" fmla="*/ 695083 w 695082"/>
                <a:gd name="connsiteY0" fmla="*/ 1435108 h 1435107"/>
                <a:gd name="connsiteX1" fmla="*/ 405493 w 695082"/>
                <a:gd name="connsiteY1" fmla="*/ 1435108 h 1435107"/>
                <a:gd name="connsiteX2" fmla="*/ 0 w 695082"/>
                <a:gd name="connsiteY2" fmla="*/ 1029615 h 1435107"/>
                <a:gd name="connsiteX3" fmla="*/ 0 w 695082"/>
                <a:gd name="connsiteY3" fmla="*/ 0 h 1435107"/>
              </a:gdLst>
              <a:ahLst/>
              <a:cxnLst>
                <a:cxn ang="0">
                  <a:pos x="connsiteX0" y="connsiteY0"/>
                </a:cxn>
                <a:cxn ang="0">
                  <a:pos x="connsiteX1" y="connsiteY1"/>
                </a:cxn>
                <a:cxn ang="0">
                  <a:pos x="connsiteX2" y="connsiteY2"/>
                </a:cxn>
                <a:cxn ang="0">
                  <a:pos x="connsiteX3" y="connsiteY3"/>
                </a:cxn>
              </a:cxnLst>
              <a:rect l="l" t="t" r="r" b="b"/>
              <a:pathLst>
                <a:path w="695082" h="1435107">
                  <a:moveTo>
                    <a:pt x="695083" y="1435108"/>
                  </a:moveTo>
                  <a:lnTo>
                    <a:pt x="405493" y="1435108"/>
                  </a:lnTo>
                  <a:cubicBezTo>
                    <a:pt x="182472" y="1435108"/>
                    <a:pt x="0" y="1252636"/>
                    <a:pt x="0" y="1029615"/>
                  </a:cubicBezTo>
                  <a:lnTo>
                    <a:pt x="0" y="0"/>
                  </a:lnTo>
                </a:path>
              </a:pathLst>
            </a:custGeom>
            <a:noFill/>
            <a:ln w="33564" cap="flat">
              <a:solidFill>
                <a:schemeClr val="accent5"/>
              </a:solidFill>
              <a:prstDash val="sysDash"/>
              <a:miter/>
              <a:headEnd type="diamond" w="lg" len="lg"/>
            </a:ln>
          </p:spPr>
          <p:txBody>
            <a:bodyPr rtlCol="0" anchor="ctr"/>
            <a:lstStyle/>
            <a:p>
              <a:endParaRPr lang="en-IN"/>
            </a:p>
          </p:txBody>
        </p:sp>
      </p:grpSp>
      <p:sp>
        <p:nvSpPr>
          <p:cNvPr id="5" name="TextBox 4">
            <a:extLst>
              <a:ext uri="{FF2B5EF4-FFF2-40B4-BE49-F238E27FC236}">
                <a16:creationId xmlns:a16="http://schemas.microsoft.com/office/drawing/2014/main" id="{5AFE5AC9-6B7B-4BF1-B7E7-774096E70DCD}"/>
              </a:ext>
            </a:extLst>
          </p:cNvPr>
          <p:cNvSpPr txBox="1"/>
          <p:nvPr/>
        </p:nvSpPr>
        <p:spPr>
          <a:xfrm>
            <a:off x="1535241" y="1137424"/>
            <a:ext cx="9686705" cy="646331"/>
          </a:xfrm>
          <a:prstGeom prst="rect">
            <a:avLst/>
          </a:prstGeom>
          <a:noFill/>
        </p:spPr>
        <p:txBody>
          <a:bodyPr wrap="square" rtlCol="0">
            <a:spAutoFit/>
          </a:bodyPr>
          <a:lstStyle/>
          <a:p>
            <a:r>
              <a:rPr lang="en-US" dirty="0"/>
              <a:t>Everyone is unique so this warrants a specific discussion regarding individual goals.</a:t>
            </a:r>
          </a:p>
          <a:p>
            <a:r>
              <a:rPr lang="en-US" dirty="0"/>
              <a:t>                              Below is a general pathway to frame the discussion</a:t>
            </a:r>
          </a:p>
        </p:txBody>
      </p:sp>
    </p:spTree>
    <p:extLst>
      <p:ext uri="{BB962C8B-B14F-4D97-AF65-F5344CB8AC3E}">
        <p14:creationId xmlns:p14="http://schemas.microsoft.com/office/powerpoint/2010/main" val="235198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8" name="Rectangle 297">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2CC0-42A5-11AE-6EA6-F602C0AB249A}"/>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solidFill>
                  <a:schemeClr val="tx1"/>
                </a:solidFill>
              </a:rPr>
              <a:t>Orthobiologic Options</a:t>
            </a:r>
          </a:p>
        </p:txBody>
      </p:sp>
      <p:sp>
        <p:nvSpPr>
          <p:cNvPr id="12" name="TextBox 11">
            <a:extLst>
              <a:ext uri="{FF2B5EF4-FFF2-40B4-BE49-F238E27FC236}">
                <a16:creationId xmlns:a16="http://schemas.microsoft.com/office/drawing/2014/main" id="{0276BCD7-1573-8A0A-3B11-6E8843E60485}"/>
              </a:ext>
            </a:extLst>
          </p:cNvPr>
          <p:cNvSpPr txBox="1"/>
          <p:nvPr/>
        </p:nvSpPr>
        <p:spPr>
          <a:xfrm>
            <a:off x="638881" y="5647503"/>
            <a:ext cx="10909643" cy="552659"/>
          </a:xfrm>
          <a:prstGeom prst="rect">
            <a:avLst/>
          </a:prstGeom>
        </p:spPr>
        <p:txBody>
          <a:bodyPr vert="horz" lIns="91440" tIns="45720" rIns="91440" bIns="45720" rtlCol="0" anchor="ctr">
            <a:normAutofit/>
          </a:bodyPr>
          <a:lstStyle/>
          <a:p>
            <a:pPr algn="ctr">
              <a:lnSpc>
                <a:spcPct val="90000"/>
              </a:lnSpc>
              <a:spcBef>
                <a:spcPts val="1000"/>
              </a:spcBef>
            </a:pPr>
            <a:r>
              <a:rPr lang="en-US" sz="2400" b="1"/>
              <a:t>            We Offer State of The Art Surgical and Non-surgical Options</a:t>
            </a:r>
          </a:p>
        </p:txBody>
      </p:sp>
      <p:pic>
        <p:nvPicPr>
          <p:cNvPr id="9" name="Picture 8" descr="A close-up of a blood cell&#10;&#10;Description automatically generated">
            <a:extLst>
              <a:ext uri="{FF2B5EF4-FFF2-40B4-BE49-F238E27FC236}">
                <a16:creationId xmlns:a16="http://schemas.microsoft.com/office/drawing/2014/main" id="{42D827AC-DF43-B40D-F5E4-B8DAF9700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496" y="393901"/>
            <a:ext cx="5614416" cy="3747622"/>
          </a:xfrm>
          <a:prstGeom prst="rect">
            <a:avLst/>
          </a:prstGeom>
        </p:spPr>
      </p:pic>
      <p:sp>
        <p:nvSpPr>
          <p:cNvPr id="29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9972E5F-5767-BCDA-96C0-60A579B0073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endParaRPr lang="en-US" sz="1200" kern="1200">
              <a:solidFill>
                <a:schemeClr val="tx1">
                  <a:tint val="75000"/>
                </a:schemeClr>
              </a:solidFill>
              <a:latin typeface="+mn-lt"/>
              <a:ea typeface="+mn-ea"/>
              <a:cs typeface="+mn-cs"/>
            </a:endParaRPr>
          </a:p>
        </p:txBody>
      </p:sp>
      <p:sp>
        <p:nvSpPr>
          <p:cNvPr id="4" name="Slide Number Placeholder 3">
            <a:extLst>
              <a:ext uri="{FF2B5EF4-FFF2-40B4-BE49-F238E27FC236}">
                <a16:creationId xmlns:a16="http://schemas.microsoft.com/office/drawing/2014/main" id="{FC25E74C-4296-E71C-7EA8-0704283D5C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AD097DB8-C13C-4774-ADDF-078F63D5CFF5}" type="slidenum">
              <a:rPr lang="en-US" sz="1200" smtClean="0">
                <a:solidFill>
                  <a:schemeClr val="tx1">
                    <a:tint val="75000"/>
                  </a:schemeClr>
                </a:solidFill>
                <a:latin typeface="+mn-lt"/>
              </a:rPr>
              <a:pPr algn="r">
                <a:spcAft>
                  <a:spcPts val="600"/>
                </a:spcAft>
              </a:pPr>
              <a:t>11</a:t>
            </a:fld>
            <a:endParaRPr lang="en-US" sz="1200">
              <a:solidFill>
                <a:schemeClr val="tx1">
                  <a:tint val="75000"/>
                </a:schemeClr>
              </a:solidFill>
              <a:latin typeface="+mn-lt"/>
            </a:endParaRPr>
          </a:p>
        </p:txBody>
      </p:sp>
      <p:grpSp>
        <p:nvGrpSpPr>
          <p:cNvPr id="14" name="Group 13">
            <a:extLst>
              <a:ext uri="{FF2B5EF4-FFF2-40B4-BE49-F238E27FC236}">
                <a16:creationId xmlns:a16="http://schemas.microsoft.com/office/drawing/2014/main" id="{21382FE2-0642-BFAD-BE7C-622F6812E197}"/>
              </a:ext>
            </a:extLst>
          </p:cNvPr>
          <p:cNvGrpSpPr/>
          <p:nvPr/>
        </p:nvGrpSpPr>
        <p:grpSpPr>
          <a:xfrm>
            <a:off x="653446" y="320041"/>
            <a:ext cx="4947607" cy="3895345"/>
            <a:chOff x="5215437" y="1214934"/>
            <a:chExt cx="6746048" cy="5311292"/>
          </a:xfrm>
        </p:grpSpPr>
        <p:grpSp>
          <p:nvGrpSpPr>
            <p:cNvPr id="6" name="Group 5">
              <a:extLst>
                <a:ext uri="{FF2B5EF4-FFF2-40B4-BE49-F238E27FC236}">
                  <a16:creationId xmlns:a16="http://schemas.microsoft.com/office/drawing/2014/main" id="{33282B71-7C08-0FCB-7C05-331AC91B87A6}"/>
                </a:ext>
              </a:extLst>
            </p:cNvPr>
            <p:cNvGrpSpPr/>
            <p:nvPr/>
          </p:nvGrpSpPr>
          <p:grpSpPr>
            <a:xfrm>
              <a:off x="5215437" y="1214934"/>
              <a:ext cx="6746048" cy="5311292"/>
              <a:chOff x="5215437" y="1214934"/>
              <a:chExt cx="6746048" cy="5311292"/>
            </a:xfrm>
          </p:grpSpPr>
          <p:grpSp>
            <p:nvGrpSpPr>
              <p:cNvPr id="271" name="Group 270">
                <a:extLst>
                  <a:ext uri="{FF2B5EF4-FFF2-40B4-BE49-F238E27FC236}">
                    <a16:creationId xmlns:a16="http://schemas.microsoft.com/office/drawing/2014/main" id="{0F3197BE-446E-B04A-B9D8-84DB7982813A}"/>
                  </a:ext>
                </a:extLst>
              </p:cNvPr>
              <p:cNvGrpSpPr/>
              <p:nvPr/>
            </p:nvGrpSpPr>
            <p:grpSpPr>
              <a:xfrm>
                <a:off x="5215437" y="1214934"/>
                <a:ext cx="6746048" cy="5311292"/>
                <a:chOff x="4808547" y="1086328"/>
                <a:chExt cx="6746048" cy="5311292"/>
              </a:xfrm>
            </p:grpSpPr>
            <p:sp>
              <p:nvSpPr>
                <p:cNvPr id="199" name="TextBox 198">
                  <a:extLst>
                    <a:ext uri="{FF2B5EF4-FFF2-40B4-BE49-F238E27FC236}">
                      <a16:creationId xmlns:a16="http://schemas.microsoft.com/office/drawing/2014/main" id="{F5B3659B-DADF-DFC9-1616-6E6367136FBE}"/>
                    </a:ext>
                  </a:extLst>
                </p:cNvPr>
                <p:cNvSpPr txBox="1"/>
                <p:nvPr/>
              </p:nvSpPr>
              <p:spPr>
                <a:xfrm>
                  <a:off x="7667930" y="5874400"/>
                  <a:ext cx="1701740" cy="523220"/>
                </a:xfrm>
                <a:prstGeom prst="rect">
                  <a:avLst/>
                </a:prstGeom>
                <a:noFill/>
              </p:spPr>
              <p:txBody>
                <a:bodyPr wrap="square" rtlCol="0">
                  <a:spAutoFit/>
                </a:bodyPr>
                <a:lstStyle/>
                <a:p>
                  <a:pPr algn="ctr" defTabSz="660837">
                    <a:spcAft>
                      <a:spcPts val="594"/>
                    </a:spcAft>
                  </a:pPr>
                  <a:r>
                    <a:rPr lang="en-IN" sz="1012" b="1" kern="1200">
                      <a:solidFill>
                        <a:schemeClr val="tx1"/>
                      </a:solidFill>
                      <a:latin typeface="+mn-lt"/>
                      <a:ea typeface="+mn-ea"/>
                      <a:cs typeface="+mn-cs"/>
                    </a:rPr>
                    <a:t>Computer-guided Technology</a:t>
                  </a:r>
                  <a:endParaRPr lang="en-IN" sz="1400" b="1"/>
                </a:p>
              </p:txBody>
            </p:sp>
            <p:sp>
              <p:nvSpPr>
                <p:cNvPr id="200" name="TextBox 199">
                  <a:extLst>
                    <a:ext uri="{FF2B5EF4-FFF2-40B4-BE49-F238E27FC236}">
                      <a16:creationId xmlns:a16="http://schemas.microsoft.com/office/drawing/2014/main" id="{C6B9AAA9-E974-CA91-983E-AF2CEAF9ED5B}"/>
                    </a:ext>
                  </a:extLst>
                </p:cNvPr>
                <p:cNvSpPr txBox="1"/>
                <p:nvPr/>
              </p:nvSpPr>
              <p:spPr>
                <a:xfrm>
                  <a:off x="4846250" y="2514072"/>
                  <a:ext cx="1701740" cy="307777"/>
                </a:xfrm>
                <a:prstGeom prst="rect">
                  <a:avLst/>
                </a:prstGeom>
                <a:noFill/>
              </p:spPr>
              <p:txBody>
                <a:bodyPr wrap="square" rtlCol="0">
                  <a:spAutoFit/>
                </a:bodyPr>
                <a:lstStyle/>
                <a:p>
                  <a:pPr algn="r" defTabSz="660837">
                    <a:spcAft>
                      <a:spcPts val="594"/>
                    </a:spcAft>
                  </a:pPr>
                  <a:r>
                    <a:rPr lang="en-IN" sz="1012" b="1" kern="1200">
                      <a:solidFill>
                        <a:schemeClr val="tx1"/>
                      </a:solidFill>
                      <a:latin typeface="+mn-lt"/>
                      <a:ea typeface="+mn-ea"/>
                      <a:cs typeface="+mn-cs"/>
                    </a:rPr>
                    <a:t>Stem Cells</a:t>
                  </a:r>
                  <a:endParaRPr lang="en-IN" sz="1400" b="1"/>
                </a:p>
              </p:txBody>
            </p:sp>
            <p:sp>
              <p:nvSpPr>
                <p:cNvPr id="201" name="TextBox 200">
                  <a:extLst>
                    <a:ext uri="{FF2B5EF4-FFF2-40B4-BE49-F238E27FC236}">
                      <a16:creationId xmlns:a16="http://schemas.microsoft.com/office/drawing/2014/main" id="{0A23FF9F-DCB0-26DE-0621-D6406143334A}"/>
                    </a:ext>
                  </a:extLst>
                </p:cNvPr>
                <p:cNvSpPr txBox="1"/>
                <p:nvPr/>
              </p:nvSpPr>
              <p:spPr>
                <a:xfrm>
                  <a:off x="4808547" y="4279551"/>
                  <a:ext cx="1701740" cy="523220"/>
                </a:xfrm>
                <a:prstGeom prst="rect">
                  <a:avLst/>
                </a:prstGeom>
                <a:noFill/>
              </p:spPr>
              <p:txBody>
                <a:bodyPr wrap="square" rtlCol="0">
                  <a:spAutoFit/>
                </a:bodyPr>
                <a:lstStyle/>
                <a:p>
                  <a:pPr algn="r" defTabSz="660837">
                    <a:spcAft>
                      <a:spcPts val="594"/>
                    </a:spcAft>
                  </a:pPr>
                  <a:r>
                    <a:rPr lang="en-IN" sz="1012" b="1" kern="1200">
                      <a:solidFill>
                        <a:schemeClr val="tx1"/>
                      </a:solidFill>
                      <a:latin typeface="+mn-lt"/>
                      <a:ea typeface="+mn-ea"/>
                      <a:cs typeface="+mn-cs"/>
                    </a:rPr>
                    <a:t>Bone Grafts and substitutes</a:t>
                  </a:r>
                  <a:endParaRPr lang="en-IN" sz="1400" b="1"/>
                </a:p>
              </p:txBody>
            </p:sp>
            <p:sp>
              <p:nvSpPr>
                <p:cNvPr id="202" name="TextBox 201">
                  <a:extLst>
                    <a:ext uri="{FF2B5EF4-FFF2-40B4-BE49-F238E27FC236}">
                      <a16:creationId xmlns:a16="http://schemas.microsoft.com/office/drawing/2014/main" id="{3AA429DC-4F04-4F52-28F1-54CDD6A6E5EA}"/>
                    </a:ext>
                  </a:extLst>
                </p:cNvPr>
                <p:cNvSpPr txBox="1"/>
                <p:nvPr/>
              </p:nvSpPr>
              <p:spPr>
                <a:xfrm>
                  <a:off x="10460612" y="4405196"/>
                  <a:ext cx="1093983" cy="307777"/>
                </a:xfrm>
                <a:prstGeom prst="rect">
                  <a:avLst/>
                </a:prstGeom>
                <a:noFill/>
              </p:spPr>
              <p:txBody>
                <a:bodyPr wrap="square" rtlCol="0">
                  <a:spAutoFit/>
                </a:bodyPr>
                <a:lstStyle/>
                <a:p>
                  <a:pPr defTabSz="660837">
                    <a:spcAft>
                      <a:spcPts val="594"/>
                    </a:spcAft>
                  </a:pPr>
                  <a:r>
                    <a:rPr lang="en-IN" sz="1012" b="1" kern="1200">
                      <a:solidFill>
                        <a:schemeClr val="tx1"/>
                      </a:solidFill>
                      <a:latin typeface="+mn-lt"/>
                      <a:ea typeface="+mn-ea"/>
                      <a:cs typeface="+mn-cs"/>
                    </a:rPr>
                    <a:t>Cartilage</a:t>
                  </a:r>
                  <a:endParaRPr lang="en-IN" sz="1400" b="1"/>
                </a:p>
              </p:txBody>
            </p:sp>
            <p:sp>
              <p:nvSpPr>
                <p:cNvPr id="203" name="TextBox 202">
                  <a:extLst>
                    <a:ext uri="{FF2B5EF4-FFF2-40B4-BE49-F238E27FC236}">
                      <a16:creationId xmlns:a16="http://schemas.microsoft.com/office/drawing/2014/main" id="{A13155DA-D83C-FD59-B085-45578D0BDB65}"/>
                    </a:ext>
                  </a:extLst>
                </p:cNvPr>
                <p:cNvSpPr txBox="1"/>
                <p:nvPr/>
              </p:nvSpPr>
              <p:spPr>
                <a:xfrm>
                  <a:off x="7142612" y="1086328"/>
                  <a:ext cx="2826765" cy="523220"/>
                </a:xfrm>
                <a:prstGeom prst="rect">
                  <a:avLst/>
                </a:prstGeom>
                <a:noFill/>
              </p:spPr>
              <p:txBody>
                <a:bodyPr wrap="square" rtlCol="0">
                  <a:spAutoFit/>
                </a:bodyPr>
                <a:lstStyle/>
                <a:p>
                  <a:pPr algn="ctr" defTabSz="660837">
                    <a:spcAft>
                      <a:spcPts val="594"/>
                    </a:spcAft>
                  </a:pPr>
                  <a:r>
                    <a:rPr lang="en-IN" sz="1012" b="1" kern="1200">
                      <a:solidFill>
                        <a:schemeClr val="tx1"/>
                      </a:solidFill>
                      <a:latin typeface="+mn-lt"/>
                      <a:ea typeface="+mn-ea"/>
                      <a:cs typeface="+mn-cs"/>
                    </a:rPr>
                    <a:t>Patches and tendon tissue augmentations</a:t>
                  </a:r>
                  <a:endParaRPr lang="en-IN" sz="1400" b="1"/>
                </a:p>
              </p:txBody>
            </p:sp>
            <p:sp>
              <p:nvSpPr>
                <p:cNvPr id="204" name="TextBox 203">
                  <a:extLst>
                    <a:ext uri="{FF2B5EF4-FFF2-40B4-BE49-F238E27FC236}">
                      <a16:creationId xmlns:a16="http://schemas.microsoft.com/office/drawing/2014/main" id="{AABFBA14-0560-7322-475B-06E6D99FF8DE}"/>
                    </a:ext>
                  </a:extLst>
                </p:cNvPr>
                <p:cNvSpPr txBox="1"/>
                <p:nvPr/>
              </p:nvSpPr>
              <p:spPr>
                <a:xfrm>
                  <a:off x="10349434" y="2661696"/>
                  <a:ext cx="731520" cy="307777"/>
                </a:xfrm>
                <a:prstGeom prst="rect">
                  <a:avLst/>
                </a:prstGeom>
                <a:noFill/>
              </p:spPr>
              <p:txBody>
                <a:bodyPr wrap="square" rtlCol="0">
                  <a:spAutoFit/>
                </a:bodyPr>
                <a:lstStyle/>
                <a:p>
                  <a:pPr algn="r" defTabSz="660837">
                    <a:spcAft>
                      <a:spcPts val="594"/>
                    </a:spcAft>
                  </a:pPr>
                  <a:r>
                    <a:rPr lang="en-IN" sz="1012" b="1" kern="1200">
                      <a:solidFill>
                        <a:schemeClr val="tx1"/>
                      </a:solidFill>
                      <a:latin typeface="+mn-lt"/>
                      <a:ea typeface="+mn-ea"/>
                      <a:cs typeface="+mn-cs"/>
                    </a:rPr>
                    <a:t>PRP</a:t>
                  </a:r>
                  <a:endParaRPr lang="en-IN" sz="1400" b="1"/>
                </a:p>
              </p:txBody>
            </p:sp>
            <p:grpSp>
              <p:nvGrpSpPr>
                <p:cNvPr id="270" name="Group 269">
                  <a:extLst>
                    <a:ext uri="{FF2B5EF4-FFF2-40B4-BE49-F238E27FC236}">
                      <a16:creationId xmlns:a16="http://schemas.microsoft.com/office/drawing/2014/main" id="{CEF1D1CE-8440-94F7-F141-6622FB29B903}"/>
                    </a:ext>
                  </a:extLst>
                </p:cNvPr>
                <p:cNvGrpSpPr/>
                <p:nvPr/>
              </p:nvGrpSpPr>
              <p:grpSpPr>
                <a:xfrm>
                  <a:off x="6666521" y="1688959"/>
                  <a:ext cx="3707821" cy="4133912"/>
                  <a:chOff x="6666569" y="1439967"/>
                  <a:chExt cx="3931250" cy="4383019"/>
                </a:xfrm>
              </p:grpSpPr>
              <p:grpSp>
                <p:nvGrpSpPr>
                  <p:cNvPr id="67" name="Group 66">
                    <a:extLst>
                      <a:ext uri="{FF2B5EF4-FFF2-40B4-BE49-F238E27FC236}">
                        <a16:creationId xmlns:a16="http://schemas.microsoft.com/office/drawing/2014/main" id="{D94BB538-5A25-7EEE-57BE-B4228ABE97AF}"/>
                      </a:ext>
                    </a:extLst>
                  </p:cNvPr>
                  <p:cNvGrpSpPr/>
                  <p:nvPr/>
                </p:nvGrpSpPr>
                <p:grpSpPr>
                  <a:xfrm>
                    <a:off x="6666569" y="1439967"/>
                    <a:ext cx="3931250" cy="4383019"/>
                    <a:chOff x="6256656" y="1678318"/>
                    <a:chExt cx="3544632" cy="3951197"/>
                  </a:xfrm>
                </p:grpSpPr>
                <p:sp>
                  <p:nvSpPr>
                    <p:cNvPr id="32" name="Freeform: Shape 31">
                      <a:extLst>
                        <a:ext uri="{FF2B5EF4-FFF2-40B4-BE49-F238E27FC236}">
                          <a16:creationId xmlns:a16="http://schemas.microsoft.com/office/drawing/2014/main" id="{C4B8B26A-5F85-950C-F6C8-E6864F4C24BE}"/>
                        </a:ext>
                      </a:extLst>
                    </p:cNvPr>
                    <p:cNvSpPr/>
                    <p:nvPr/>
                  </p:nvSpPr>
                  <p:spPr>
                    <a:xfrm>
                      <a:off x="6797285" y="3448447"/>
                      <a:ext cx="1522" cy="1446"/>
                    </a:xfrm>
                    <a:custGeom>
                      <a:avLst/>
                      <a:gdLst>
                        <a:gd name="connsiteX0" fmla="*/ 1523 w 1522"/>
                        <a:gd name="connsiteY0" fmla="*/ 381 h 1446"/>
                        <a:gd name="connsiteX1" fmla="*/ 0 w 1522"/>
                        <a:gd name="connsiteY1" fmla="*/ 1447 h 1446"/>
                        <a:gd name="connsiteX2" fmla="*/ 838 w 1522"/>
                        <a:gd name="connsiteY2" fmla="*/ 0 h 1446"/>
                      </a:gdLst>
                      <a:ahLst/>
                      <a:cxnLst>
                        <a:cxn ang="0">
                          <a:pos x="connsiteX0" y="connsiteY0"/>
                        </a:cxn>
                        <a:cxn ang="0">
                          <a:pos x="connsiteX1" y="connsiteY1"/>
                        </a:cxn>
                        <a:cxn ang="0">
                          <a:pos x="connsiteX2" y="connsiteY2"/>
                        </a:cxn>
                      </a:cxnLst>
                      <a:rect l="l" t="t" r="r" b="b"/>
                      <a:pathLst>
                        <a:path w="1522" h="1446">
                          <a:moveTo>
                            <a:pt x="1523" y="381"/>
                          </a:moveTo>
                          <a:lnTo>
                            <a:pt x="0" y="1447"/>
                          </a:lnTo>
                          <a:lnTo>
                            <a:pt x="838" y="0"/>
                          </a:lnTo>
                          <a:close/>
                        </a:path>
                      </a:pathLst>
                    </a:custGeom>
                    <a:solidFill>
                      <a:srgbClr val="0A6277"/>
                    </a:solidFill>
                    <a:ln w="7610"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760346F5-FF0A-DD77-1897-CAB6745C2BA0}"/>
                        </a:ext>
                      </a:extLst>
                    </p:cNvPr>
                    <p:cNvSpPr/>
                    <p:nvPr/>
                  </p:nvSpPr>
                  <p:spPr>
                    <a:xfrm>
                      <a:off x="6785788" y="3449894"/>
                      <a:ext cx="11497" cy="13248"/>
                    </a:xfrm>
                    <a:custGeom>
                      <a:avLst/>
                      <a:gdLst>
                        <a:gd name="connsiteX0" fmla="*/ 0 w 11497"/>
                        <a:gd name="connsiteY0" fmla="*/ 7843 h 13248"/>
                        <a:gd name="connsiteX1" fmla="*/ 11498 w 11497"/>
                        <a:gd name="connsiteY1" fmla="*/ 0 h 13248"/>
                        <a:gd name="connsiteX2" fmla="*/ 3883 w 11497"/>
                        <a:gd name="connsiteY2" fmla="*/ 13249 h 13248"/>
                      </a:gdLst>
                      <a:ahLst/>
                      <a:cxnLst>
                        <a:cxn ang="0">
                          <a:pos x="connsiteX0" y="connsiteY0"/>
                        </a:cxn>
                        <a:cxn ang="0">
                          <a:pos x="connsiteX1" y="connsiteY1"/>
                        </a:cxn>
                        <a:cxn ang="0">
                          <a:pos x="connsiteX2" y="connsiteY2"/>
                        </a:cxn>
                      </a:cxnLst>
                      <a:rect l="l" t="t" r="r" b="b"/>
                      <a:pathLst>
                        <a:path w="11497" h="13248">
                          <a:moveTo>
                            <a:pt x="0" y="7843"/>
                          </a:moveTo>
                          <a:lnTo>
                            <a:pt x="11498" y="0"/>
                          </a:lnTo>
                          <a:lnTo>
                            <a:pt x="3883" y="13249"/>
                          </a:lnTo>
                          <a:close/>
                        </a:path>
                      </a:pathLst>
                    </a:custGeom>
                    <a:solidFill>
                      <a:srgbClr val="00FFFF"/>
                    </a:solidFill>
                    <a:ln w="7610" cap="flat">
                      <a:noFill/>
                      <a:prstDash val="solid"/>
                      <a:miter/>
                    </a:ln>
                  </p:spPr>
                  <p:txBody>
                    <a:bodyPr rtlCol="0" anchor="ctr"/>
                    <a:lstStyle/>
                    <a:p>
                      <a:endParaRPr lang="en-IN"/>
                    </a:p>
                  </p:txBody>
                </p:sp>
                <p:grpSp>
                  <p:nvGrpSpPr>
                    <p:cNvPr id="45" name="Group 44">
                      <a:extLst>
                        <a:ext uri="{FF2B5EF4-FFF2-40B4-BE49-F238E27FC236}">
                          <a16:creationId xmlns:a16="http://schemas.microsoft.com/office/drawing/2014/main" id="{1BACD0CA-5610-618E-B267-851A5C895181}"/>
                        </a:ext>
                      </a:extLst>
                    </p:cNvPr>
                    <p:cNvGrpSpPr/>
                    <p:nvPr/>
                  </p:nvGrpSpPr>
                  <p:grpSpPr>
                    <a:xfrm rot="-120000">
                      <a:off x="6653452" y="2436967"/>
                      <a:ext cx="2767712" cy="2448750"/>
                      <a:chOff x="6653452" y="2436967"/>
                      <a:chExt cx="2767712" cy="2448750"/>
                    </a:xfrm>
                  </p:grpSpPr>
                  <p:sp>
                    <p:nvSpPr>
                      <p:cNvPr id="31" name="Freeform: Shape 30">
                        <a:extLst>
                          <a:ext uri="{FF2B5EF4-FFF2-40B4-BE49-F238E27FC236}">
                            <a16:creationId xmlns:a16="http://schemas.microsoft.com/office/drawing/2014/main" id="{29822AA9-7911-7809-FC25-F8263ED30C83}"/>
                          </a:ext>
                        </a:extLst>
                      </p:cNvPr>
                      <p:cNvSpPr/>
                      <p:nvPr/>
                    </p:nvSpPr>
                    <p:spPr>
                      <a:xfrm>
                        <a:off x="6653452" y="3448447"/>
                        <a:ext cx="876098" cy="1185695"/>
                      </a:xfrm>
                      <a:custGeom>
                        <a:avLst/>
                        <a:gdLst>
                          <a:gd name="connsiteX0" fmla="*/ 870388 w 876098"/>
                          <a:gd name="connsiteY0" fmla="*/ 1087928 h 1185695"/>
                          <a:gd name="connsiteX1" fmla="*/ 210611 w 876098"/>
                          <a:gd name="connsiteY1" fmla="*/ 38071 h 1185695"/>
                          <a:gd name="connsiteX2" fmla="*/ 144671 w 876098"/>
                          <a:gd name="connsiteY2" fmla="*/ 0 h 1185695"/>
                          <a:gd name="connsiteX3" fmla="*/ 0 w 876098"/>
                          <a:gd name="connsiteY3" fmla="*/ 250586 h 1185695"/>
                          <a:gd name="connsiteX4" fmla="*/ 65940 w 876098"/>
                          <a:gd name="connsiteY4" fmla="*/ 288657 h 1185695"/>
                          <a:gd name="connsiteX5" fmla="*/ 581883 w 876098"/>
                          <a:gd name="connsiteY5" fmla="*/ 1109781 h 1185695"/>
                          <a:gd name="connsiteX6" fmla="*/ 587594 w 876098"/>
                          <a:gd name="connsiteY6" fmla="*/ 1185695 h 1185695"/>
                          <a:gd name="connsiteX7" fmla="*/ 876099 w 876098"/>
                          <a:gd name="connsiteY7" fmla="*/ 1163842 h 1185695"/>
                          <a:gd name="connsiteX8" fmla="*/ 870388 w 876098"/>
                          <a:gd name="connsiteY8" fmla="*/ 1087928 h 11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098" h="1185695">
                            <a:moveTo>
                              <a:pt x="870388" y="1087928"/>
                            </a:moveTo>
                            <a:cubicBezTo>
                              <a:pt x="837266" y="649879"/>
                              <a:pt x="590563" y="257439"/>
                              <a:pt x="210611" y="38071"/>
                            </a:cubicBezTo>
                            <a:lnTo>
                              <a:pt x="144671" y="0"/>
                            </a:lnTo>
                            <a:lnTo>
                              <a:pt x="0" y="250586"/>
                            </a:lnTo>
                            <a:lnTo>
                              <a:pt x="65940" y="288657"/>
                            </a:lnTo>
                            <a:cubicBezTo>
                              <a:pt x="363049" y="460207"/>
                              <a:pt x="555918" y="767138"/>
                              <a:pt x="581883" y="1109781"/>
                            </a:cubicBezTo>
                            <a:lnTo>
                              <a:pt x="587594" y="1185695"/>
                            </a:lnTo>
                            <a:lnTo>
                              <a:pt x="876099" y="1163842"/>
                            </a:lnTo>
                            <a:lnTo>
                              <a:pt x="870388" y="1087928"/>
                            </a:lnTo>
                            <a:close/>
                          </a:path>
                        </a:pathLst>
                      </a:custGeom>
                      <a:solidFill>
                        <a:schemeClr val="accent5"/>
                      </a:solidFill>
                      <a:ln w="7610" cap="flat">
                        <a:solidFill>
                          <a:schemeClr val="accent5">
                            <a:lumMod val="40000"/>
                            <a:lumOff val="60000"/>
                          </a:schemeClr>
                        </a:solidFill>
                        <a:prstDash val="solid"/>
                        <a:miter/>
                      </a:ln>
                      <a:effectLst>
                        <a:outerShdw blurRad="50800" dist="38100" dir="18900000" algn="bl" rotWithShape="0">
                          <a:prstClr val="black">
                            <a:alpha val="40000"/>
                          </a:prstClr>
                        </a:outerShdw>
                      </a:effectLst>
                    </p:spPr>
                    <p:txBody>
                      <a:bodyPr rtlCol="0" anchor="ctr"/>
                      <a:lstStyle/>
                      <a:p>
                        <a:endParaRPr lang="en-IN"/>
                      </a:p>
                    </p:txBody>
                  </p:sp>
                  <p:sp>
                    <p:nvSpPr>
                      <p:cNvPr id="33" name="Freeform: Shape 32">
                        <a:extLst>
                          <a:ext uri="{FF2B5EF4-FFF2-40B4-BE49-F238E27FC236}">
                            <a16:creationId xmlns:a16="http://schemas.microsoft.com/office/drawing/2014/main" id="{26650932-B840-4FAA-89B4-A18DEAEF96A0}"/>
                          </a:ext>
                        </a:extLst>
                      </p:cNvPr>
                      <p:cNvSpPr/>
                      <p:nvPr/>
                    </p:nvSpPr>
                    <p:spPr>
                      <a:xfrm>
                        <a:off x="7232517" y="4419267"/>
                        <a:ext cx="1373615" cy="466450"/>
                      </a:xfrm>
                      <a:custGeom>
                        <a:avLst/>
                        <a:gdLst>
                          <a:gd name="connsiteX0" fmla="*/ 1305011 w 1373615"/>
                          <a:gd name="connsiteY0" fmla="*/ 131346 h 466450"/>
                          <a:gd name="connsiteX1" fmla="*/ 729219 w 1373615"/>
                          <a:gd name="connsiteY1" fmla="*/ 0 h 466450"/>
                          <a:gd name="connsiteX2" fmla="*/ 65940 w 1373615"/>
                          <a:gd name="connsiteY2" fmla="*/ 177793 h 466450"/>
                          <a:gd name="connsiteX3" fmla="*/ 0 w 1373615"/>
                          <a:gd name="connsiteY3" fmla="*/ 215865 h 466450"/>
                          <a:gd name="connsiteX4" fmla="*/ 144671 w 1373615"/>
                          <a:gd name="connsiteY4" fmla="*/ 466451 h 466450"/>
                          <a:gd name="connsiteX5" fmla="*/ 210611 w 1373615"/>
                          <a:gd name="connsiteY5" fmla="*/ 428379 h 466450"/>
                          <a:gd name="connsiteX6" fmla="*/ 729219 w 1373615"/>
                          <a:gd name="connsiteY6" fmla="*/ 289419 h 466450"/>
                          <a:gd name="connsiteX7" fmla="*/ 1179680 w 1373615"/>
                          <a:gd name="connsiteY7" fmla="*/ 392211 h 466450"/>
                          <a:gd name="connsiteX8" fmla="*/ 1248284 w 1373615"/>
                          <a:gd name="connsiteY8" fmla="*/ 425181 h 466450"/>
                          <a:gd name="connsiteX9" fmla="*/ 1373615 w 1373615"/>
                          <a:gd name="connsiteY9" fmla="*/ 164392 h 466450"/>
                          <a:gd name="connsiteX10" fmla="*/ 1305011 w 1373615"/>
                          <a:gd name="connsiteY10" fmla="*/ 131346 h 46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3615" h="466450">
                            <a:moveTo>
                              <a:pt x="1305011" y="131346"/>
                            </a:moveTo>
                            <a:cubicBezTo>
                              <a:pt x="1126228" y="45457"/>
                              <a:pt x="927114" y="0"/>
                              <a:pt x="729219" y="0"/>
                            </a:cubicBezTo>
                            <a:cubicBezTo>
                              <a:pt x="496755" y="0"/>
                              <a:pt x="267413" y="61447"/>
                              <a:pt x="65940" y="177793"/>
                            </a:cubicBezTo>
                            <a:lnTo>
                              <a:pt x="0" y="215865"/>
                            </a:lnTo>
                            <a:lnTo>
                              <a:pt x="144671" y="466451"/>
                            </a:lnTo>
                            <a:lnTo>
                              <a:pt x="210611" y="428379"/>
                            </a:lnTo>
                            <a:cubicBezTo>
                              <a:pt x="368150" y="337465"/>
                              <a:pt x="547466" y="289419"/>
                              <a:pt x="729219" y="289419"/>
                            </a:cubicBezTo>
                            <a:cubicBezTo>
                              <a:pt x="884017" y="289419"/>
                              <a:pt x="1039805" y="324977"/>
                              <a:pt x="1179680" y="392211"/>
                            </a:cubicBezTo>
                            <a:lnTo>
                              <a:pt x="1248284" y="425181"/>
                            </a:lnTo>
                            <a:lnTo>
                              <a:pt x="1373615" y="164392"/>
                            </a:lnTo>
                            <a:lnTo>
                              <a:pt x="1305011" y="131346"/>
                            </a:lnTo>
                            <a:close/>
                          </a:path>
                        </a:pathLst>
                      </a:custGeom>
                      <a:solidFill>
                        <a:schemeClr val="accent4"/>
                      </a:solidFill>
                      <a:ln w="7610" cap="flat">
                        <a:solidFill>
                          <a:schemeClr val="accent4">
                            <a:lumMod val="60000"/>
                            <a:lumOff val="40000"/>
                          </a:schemeClr>
                        </a:solidFill>
                        <a:prstDash val="solid"/>
                        <a:miter/>
                      </a:ln>
                      <a:effectLst>
                        <a:outerShdw blurRad="50800" dist="38100" dir="13500000" algn="br" rotWithShape="0">
                          <a:prstClr val="black">
                            <a:alpha val="40000"/>
                          </a:prstClr>
                        </a:outerShdw>
                      </a:effectLst>
                    </p:spPr>
                    <p:txBody>
                      <a:bodyPr rtlCol="0" anchor="ctr"/>
                      <a:lstStyle/>
                      <a:p>
                        <a:endParaRPr lang="en-IN"/>
                      </a:p>
                    </p:txBody>
                  </p:sp>
                  <p:sp>
                    <p:nvSpPr>
                      <p:cNvPr id="34" name="Freeform: Shape 33">
                        <a:extLst>
                          <a:ext uri="{FF2B5EF4-FFF2-40B4-BE49-F238E27FC236}">
                            <a16:creationId xmlns:a16="http://schemas.microsoft.com/office/drawing/2014/main" id="{1C44C3A5-F6CA-F110-1CD0-983ECD2583DB}"/>
                          </a:ext>
                        </a:extLst>
                      </p:cNvPr>
                      <p:cNvSpPr/>
                      <p:nvPr/>
                    </p:nvSpPr>
                    <p:spPr>
                      <a:xfrm>
                        <a:off x="8466791" y="3627915"/>
                        <a:ext cx="805362" cy="1215390"/>
                      </a:xfrm>
                      <a:custGeom>
                        <a:avLst/>
                        <a:gdLst>
                          <a:gd name="connsiteX0" fmla="*/ 642188 w 805362"/>
                          <a:gd name="connsiteY0" fmla="*/ 0 h 1215390"/>
                          <a:gd name="connsiteX1" fmla="*/ 579294 w 805362"/>
                          <a:gd name="connsiteY1" fmla="*/ 42945 h 1215390"/>
                          <a:gd name="connsiteX2" fmla="*/ 0 w 805362"/>
                          <a:gd name="connsiteY2" fmla="*/ 1139248 h 1215390"/>
                          <a:gd name="connsiteX3" fmla="*/ 0 w 805362"/>
                          <a:gd name="connsiteY3" fmla="*/ 1215391 h 1215390"/>
                          <a:gd name="connsiteX4" fmla="*/ 289342 w 805362"/>
                          <a:gd name="connsiteY4" fmla="*/ 1215391 h 1215390"/>
                          <a:gd name="connsiteX5" fmla="*/ 289342 w 805362"/>
                          <a:gd name="connsiteY5" fmla="*/ 1139248 h 1215390"/>
                          <a:gd name="connsiteX6" fmla="*/ 742468 w 805362"/>
                          <a:gd name="connsiteY6" fmla="*/ 281880 h 1215390"/>
                          <a:gd name="connsiteX7" fmla="*/ 805362 w 805362"/>
                          <a:gd name="connsiteY7" fmla="*/ 238936 h 1215390"/>
                          <a:gd name="connsiteX8" fmla="*/ 642188 w 805362"/>
                          <a:gd name="connsiteY8" fmla="*/ 0 h 12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362" h="1215390">
                            <a:moveTo>
                              <a:pt x="642188" y="0"/>
                            </a:moveTo>
                            <a:lnTo>
                              <a:pt x="579294" y="42945"/>
                            </a:lnTo>
                            <a:cubicBezTo>
                              <a:pt x="216550" y="290637"/>
                              <a:pt x="0" y="700513"/>
                              <a:pt x="0" y="1139248"/>
                            </a:cubicBezTo>
                            <a:lnTo>
                              <a:pt x="0" y="1215391"/>
                            </a:lnTo>
                            <a:lnTo>
                              <a:pt x="289342" y="1215391"/>
                            </a:lnTo>
                            <a:lnTo>
                              <a:pt x="289342" y="1139248"/>
                            </a:lnTo>
                            <a:cubicBezTo>
                              <a:pt x="289342" y="796149"/>
                              <a:pt x="458760" y="475664"/>
                              <a:pt x="742468" y="281880"/>
                            </a:cubicBezTo>
                            <a:lnTo>
                              <a:pt x="805362" y="238936"/>
                            </a:lnTo>
                            <a:lnTo>
                              <a:pt x="642188" y="0"/>
                            </a:lnTo>
                            <a:close/>
                          </a:path>
                        </a:pathLst>
                      </a:custGeom>
                      <a:solidFill>
                        <a:schemeClr val="accent6"/>
                      </a:solidFill>
                      <a:ln w="7610" cap="flat">
                        <a:solidFill>
                          <a:schemeClr val="accent6">
                            <a:lumMod val="40000"/>
                            <a:lumOff val="60000"/>
                          </a:schemeClr>
                        </a:solidFill>
                        <a:prstDash val="solid"/>
                        <a:miter/>
                      </a:ln>
                      <a:effectLst>
                        <a:outerShdw blurRad="50800" dist="38100" dir="10800000" algn="r" rotWithShape="0">
                          <a:prstClr val="black">
                            <a:alpha val="40000"/>
                          </a:prstClr>
                        </a:outerShdw>
                      </a:effectLst>
                    </p:spPr>
                    <p:txBody>
                      <a:bodyPr rtlCol="0" anchor="ctr"/>
                      <a:lstStyle/>
                      <a:p>
                        <a:endParaRPr lang="en-IN"/>
                      </a:p>
                    </p:txBody>
                  </p:sp>
                  <p:sp>
                    <p:nvSpPr>
                      <p:cNvPr id="35" name="Freeform: Shape 34">
                        <a:extLst>
                          <a:ext uri="{FF2B5EF4-FFF2-40B4-BE49-F238E27FC236}">
                            <a16:creationId xmlns:a16="http://schemas.microsoft.com/office/drawing/2014/main" id="{23451EBB-7EB6-EBEF-CA21-98DC00C20EF8}"/>
                          </a:ext>
                        </a:extLst>
                      </p:cNvPr>
                      <p:cNvSpPr/>
                      <p:nvPr/>
                    </p:nvSpPr>
                    <p:spPr>
                      <a:xfrm>
                        <a:off x="8545066" y="2683288"/>
                        <a:ext cx="876098" cy="1185695"/>
                      </a:xfrm>
                      <a:custGeom>
                        <a:avLst/>
                        <a:gdLst>
                          <a:gd name="connsiteX0" fmla="*/ 810159 w 876098"/>
                          <a:gd name="connsiteY0" fmla="*/ 897038 h 1185695"/>
                          <a:gd name="connsiteX1" fmla="*/ 294216 w 876098"/>
                          <a:gd name="connsiteY1" fmla="*/ 75914 h 1185695"/>
                          <a:gd name="connsiteX2" fmla="*/ 288505 w 876098"/>
                          <a:gd name="connsiteY2" fmla="*/ 0 h 1185695"/>
                          <a:gd name="connsiteX3" fmla="*/ 0 w 876098"/>
                          <a:gd name="connsiteY3" fmla="*/ 21853 h 1185695"/>
                          <a:gd name="connsiteX4" fmla="*/ 5711 w 876098"/>
                          <a:gd name="connsiteY4" fmla="*/ 97767 h 1185695"/>
                          <a:gd name="connsiteX5" fmla="*/ 665488 w 876098"/>
                          <a:gd name="connsiteY5" fmla="*/ 1147624 h 1185695"/>
                          <a:gd name="connsiteX6" fmla="*/ 731427 w 876098"/>
                          <a:gd name="connsiteY6" fmla="*/ 1185695 h 1185695"/>
                          <a:gd name="connsiteX7" fmla="*/ 876099 w 876098"/>
                          <a:gd name="connsiteY7" fmla="*/ 935109 h 1185695"/>
                          <a:gd name="connsiteX8" fmla="*/ 810159 w 876098"/>
                          <a:gd name="connsiteY8" fmla="*/ 897038 h 118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098" h="1185695">
                            <a:moveTo>
                              <a:pt x="810159" y="897038"/>
                            </a:moveTo>
                            <a:cubicBezTo>
                              <a:pt x="513050" y="725488"/>
                              <a:pt x="320180" y="418557"/>
                              <a:pt x="294216" y="75914"/>
                            </a:cubicBezTo>
                            <a:lnTo>
                              <a:pt x="288505" y="0"/>
                            </a:lnTo>
                            <a:lnTo>
                              <a:pt x="0" y="21853"/>
                            </a:lnTo>
                            <a:lnTo>
                              <a:pt x="5711" y="97767"/>
                            </a:lnTo>
                            <a:cubicBezTo>
                              <a:pt x="38833" y="535817"/>
                              <a:pt x="285535" y="928256"/>
                              <a:pt x="665488" y="1147624"/>
                            </a:cubicBezTo>
                            <a:lnTo>
                              <a:pt x="731427" y="1185695"/>
                            </a:lnTo>
                            <a:lnTo>
                              <a:pt x="876099" y="935109"/>
                            </a:lnTo>
                            <a:lnTo>
                              <a:pt x="810159" y="897038"/>
                            </a:lnTo>
                            <a:close/>
                          </a:path>
                        </a:pathLst>
                      </a:custGeom>
                      <a:solidFill>
                        <a:schemeClr val="accent2"/>
                      </a:solidFill>
                      <a:ln w="7610" cap="flat">
                        <a:solidFill>
                          <a:schemeClr val="accent2">
                            <a:lumMod val="40000"/>
                            <a:lumOff val="60000"/>
                          </a:schemeClr>
                        </a:solidFill>
                        <a:prstDash val="solid"/>
                        <a:miter/>
                      </a:ln>
                      <a:effectLst>
                        <a:outerShdw blurRad="50800" dist="38100" dir="8100000" algn="tr" rotWithShape="0">
                          <a:prstClr val="black">
                            <a:alpha val="40000"/>
                          </a:prstClr>
                        </a:outerShdw>
                      </a:effectLst>
                    </p:spPr>
                    <p:txBody>
                      <a:bodyPr rtlCol="0" anchor="ctr"/>
                      <a:lstStyle/>
                      <a:p>
                        <a:endParaRPr lang="en-IN"/>
                      </a:p>
                    </p:txBody>
                  </p:sp>
                  <p:sp>
                    <p:nvSpPr>
                      <p:cNvPr id="36" name="Freeform: Shape 35">
                        <a:extLst>
                          <a:ext uri="{FF2B5EF4-FFF2-40B4-BE49-F238E27FC236}">
                            <a16:creationId xmlns:a16="http://schemas.microsoft.com/office/drawing/2014/main" id="{E669DD73-1D31-91DA-2C82-248C73C73BEA}"/>
                          </a:ext>
                        </a:extLst>
                      </p:cNvPr>
                      <p:cNvSpPr/>
                      <p:nvPr/>
                    </p:nvSpPr>
                    <p:spPr>
                      <a:xfrm>
                        <a:off x="7462773" y="2436967"/>
                        <a:ext cx="1373615" cy="466374"/>
                      </a:xfrm>
                      <a:custGeom>
                        <a:avLst/>
                        <a:gdLst>
                          <a:gd name="connsiteX0" fmla="*/ 1228944 w 1373615"/>
                          <a:gd name="connsiteY0" fmla="*/ 0 h 466374"/>
                          <a:gd name="connsiteX1" fmla="*/ 1163004 w 1373615"/>
                          <a:gd name="connsiteY1" fmla="*/ 38071 h 466374"/>
                          <a:gd name="connsiteX2" fmla="*/ 644396 w 1373615"/>
                          <a:gd name="connsiteY2" fmla="*/ 177032 h 466374"/>
                          <a:gd name="connsiteX3" fmla="*/ 193936 w 1373615"/>
                          <a:gd name="connsiteY3" fmla="*/ 74239 h 466374"/>
                          <a:gd name="connsiteX4" fmla="*/ 125331 w 1373615"/>
                          <a:gd name="connsiteY4" fmla="*/ 41269 h 466374"/>
                          <a:gd name="connsiteX5" fmla="*/ 0 w 1373615"/>
                          <a:gd name="connsiteY5" fmla="*/ 302058 h 466374"/>
                          <a:gd name="connsiteX6" fmla="*/ 68605 w 1373615"/>
                          <a:gd name="connsiteY6" fmla="*/ 335028 h 466374"/>
                          <a:gd name="connsiteX7" fmla="*/ 644396 w 1373615"/>
                          <a:gd name="connsiteY7" fmla="*/ 466374 h 466374"/>
                          <a:gd name="connsiteX8" fmla="*/ 1307676 w 1373615"/>
                          <a:gd name="connsiteY8" fmla="*/ 288581 h 466374"/>
                          <a:gd name="connsiteX9" fmla="*/ 1373615 w 1373615"/>
                          <a:gd name="connsiteY9" fmla="*/ 250510 h 466374"/>
                          <a:gd name="connsiteX10" fmla="*/ 1228944 w 1373615"/>
                          <a:gd name="connsiteY10" fmla="*/ 0 h 46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3615" h="466374">
                            <a:moveTo>
                              <a:pt x="1228944" y="0"/>
                            </a:moveTo>
                            <a:lnTo>
                              <a:pt x="1163004" y="38071"/>
                            </a:lnTo>
                            <a:cubicBezTo>
                              <a:pt x="1005541" y="128986"/>
                              <a:pt x="826149" y="177032"/>
                              <a:pt x="644396" y="177032"/>
                            </a:cubicBezTo>
                            <a:cubicBezTo>
                              <a:pt x="489598" y="177032"/>
                              <a:pt x="333810" y="141473"/>
                              <a:pt x="193936" y="74239"/>
                            </a:cubicBezTo>
                            <a:lnTo>
                              <a:pt x="125331" y="41269"/>
                            </a:lnTo>
                            <a:lnTo>
                              <a:pt x="0" y="302058"/>
                            </a:lnTo>
                            <a:lnTo>
                              <a:pt x="68605" y="335028"/>
                            </a:lnTo>
                            <a:cubicBezTo>
                              <a:pt x="247388" y="420917"/>
                              <a:pt x="446501" y="466374"/>
                              <a:pt x="644396" y="466374"/>
                            </a:cubicBezTo>
                            <a:cubicBezTo>
                              <a:pt x="876860" y="466374"/>
                              <a:pt x="1106278" y="404927"/>
                              <a:pt x="1307676" y="288581"/>
                            </a:cubicBezTo>
                            <a:lnTo>
                              <a:pt x="1373615" y="250510"/>
                            </a:lnTo>
                            <a:lnTo>
                              <a:pt x="1228944" y="0"/>
                            </a:lnTo>
                            <a:close/>
                          </a:path>
                        </a:pathLst>
                      </a:custGeom>
                      <a:solidFill>
                        <a:schemeClr val="accent1"/>
                      </a:solidFill>
                      <a:ln w="7610" cap="flat">
                        <a:solidFill>
                          <a:schemeClr val="accent1">
                            <a:lumMod val="40000"/>
                            <a:lumOff val="60000"/>
                          </a:schemeClr>
                        </a:solidFill>
                        <a:prstDash val="solid"/>
                        <a:miter/>
                      </a:ln>
                      <a:effectLst>
                        <a:outerShdw blurRad="50800" dist="38100" dir="2700000" algn="tl" rotWithShape="0">
                          <a:prstClr val="black">
                            <a:alpha val="40000"/>
                          </a:prstClr>
                        </a:outerShdw>
                      </a:effectLst>
                    </p:spPr>
                    <p:txBody>
                      <a:bodyPr rtlCol="0" anchor="ctr"/>
                      <a:lstStyle/>
                      <a:p>
                        <a:endParaRPr lang="en-IN"/>
                      </a:p>
                    </p:txBody>
                  </p:sp>
                  <p:sp>
                    <p:nvSpPr>
                      <p:cNvPr id="38" name="Freeform: Shape 37">
                        <a:extLst>
                          <a:ext uri="{FF2B5EF4-FFF2-40B4-BE49-F238E27FC236}">
                            <a16:creationId xmlns:a16="http://schemas.microsoft.com/office/drawing/2014/main" id="{AE20DE64-165F-7810-CF4E-CB35B1CA0FF1}"/>
                          </a:ext>
                        </a:extLst>
                      </p:cNvPr>
                      <p:cNvSpPr/>
                      <p:nvPr/>
                    </p:nvSpPr>
                    <p:spPr>
                      <a:xfrm>
                        <a:off x="6798808" y="2480368"/>
                        <a:ext cx="793712" cy="1141456"/>
                      </a:xfrm>
                      <a:custGeom>
                        <a:avLst/>
                        <a:gdLst>
                          <a:gd name="connsiteX0" fmla="*/ 793712 w 793712"/>
                          <a:gd name="connsiteY0" fmla="*/ 0 h 1141456"/>
                          <a:gd name="connsiteX1" fmla="*/ 793712 w 793712"/>
                          <a:gd name="connsiteY1" fmla="*/ 76143 h 1141456"/>
                          <a:gd name="connsiteX2" fmla="*/ 653533 w 793712"/>
                          <a:gd name="connsiteY2" fmla="*/ 669752 h 1141456"/>
                          <a:gd name="connsiteX3" fmla="*/ 263606 w 793712"/>
                          <a:gd name="connsiteY3" fmla="*/ 1137192 h 1141456"/>
                          <a:gd name="connsiteX4" fmla="*/ 257896 w 793712"/>
                          <a:gd name="connsiteY4" fmla="*/ 1141456 h 1141456"/>
                          <a:gd name="connsiteX5" fmla="*/ 65254 w 793712"/>
                          <a:gd name="connsiteY5" fmla="*/ 1006150 h 1141456"/>
                          <a:gd name="connsiteX6" fmla="*/ 0 w 793712"/>
                          <a:gd name="connsiteY6" fmla="*/ 968460 h 1141456"/>
                          <a:gd name="connsiteX7" fmla="*/ 51244 w 793712"/>
                          <a:gd name="connsiteY7" fmla="*/ 933434 h 1141456"/>
                          <a:gd name="connsiteX8" fmla="*/ 504370 w 793712"/>
                          <a:gd name="connsiteY8" fmla="*/ 76143 h 1141456"/>
                          <a:gd name="connsiteX9" fmla="*/ 504370 w 793712"/>
                          <a:gd name="connsiteY9" fmla="*/ 0 h 1141456"/>
                          <a:gd name="connsiteX10" fmla="*/ 793712 w 793712"/>
                          <a:gd name="connsiteY10" fmla="*/ 0 h 114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3712" h="1141456">
                            <a:moveTo>
                              <a:pt x="793712" y="0"/>
                            </a:moveTo>
                            <a:lnTo>
                              <a:pt x="793712" y="76143"/>
                            </a:lnTo>
                            <a:cubicBezTo>
                              <a:pt x="793712" y="281195"/>
                              <a:pt x="745285" y="486476"/>
                              <a:pt x="653533" y="669752"/>
                            </a:cubicBezTo>
                            <a:cubicBezTo>
                              <a:pt x="562086" y="852571"/>
                              <a:pt x="427237" y="1014222"/>
                              <a:pt x="263606" y="1137192"/>
                            </a:cubicBezTo>
                            <a:lnTo>
                              <a:pt x="257896" y="1141456"/>
                            </a:lnTo>
                            <a:cubicBezTo>
                              <a:pt x="198352" y="1091202"/>
                              <a:pt x="134011" y="1045821"/>
                              <a:pt x="65254" y="1006150"/>
                            </a:cubicBezTo>
                            <a:lnTo>
                              <a:pt x="0" y="968460"/>
                            </a:lnTo>
                            <a:lnTo>
                              <a:pt x="51244" y="933434"/>
                            </a:lnTo>
                            <a:cubicBezTo>
                              <a:pt x="335028" y="739651"/>
                              <a:pt x="504370" y="419166"/>
                              <a:pt x="504370" y="76143"/>
                            </a:cubicBezTo>
                            <a:lnTo>
                              <a:pt x="504370" y="0"/>
                            </a:lnTo>
                            <a:lnTo>
                              <a:pt x="793712" y="0"/>
                            </a:lnTo>
                            <a:close/>
                          </a:path>
                        </a:pathLst>
                      </a:custGeom>
                      <a:solidFill>
                        <a:schemeClr val="accent3"/>
                      </a:solidFill>
                      <a:ln w="7610" cap="flat">
                        <a:solidFill>
                          <a:schemeClr val="accent3">
                            <a:lumMod val="60000"/>
                            <a:lumOff val="40000"/>
                          </a:schemeClr>
                        </a:solidFill>
                        <a:prstDash val="solid"/>
                        <a:miter/>
                      </a:ln>
                      <a:effectLst>
                        <a:outerShdw blurRad="50800" dist="38100" algn="l" rotWithShape="0">
                          <a:prstClr val="black">
                            <a:alpha val="40000"/>
                          </a:prstClr>
                        </a:outerShdw>
                      </a:effectLst>
                    </p:spPr>
                    <p:txBody>
                      <a:bodyPr rtlCol="0" anchor="ctr"/>
                      <a:lstStyle/>
                      <a:p>
                        <a:endParaRPr lang="en-IN"/>
                      </a:p>
                    </p:txBody>
                  </p:sp>
                </p:grpSp>
                <p:sp>
                  <p:nvSpPr>
                    <p:cNvPr id="39" name="Oval 38">
                      <a:extLst>
                        <a:ext uri="{FF2B5EF4-FFF2-40B4-BE49-F238E27FC236}">
                          <a16:creationId xmlns:a16="http://schemas.microsoft.com/office/drawing/2014/main" id="{D6DB24B0-19B1-A689-6EC6-6F926959EC5C}"/>
                        </a:ext>
                      </a:extLst>
                    </p:cNvPr>
                    <p:cNvSpPr/>
                    <p:nvPr/>
                  </p:nvSpPr>
                  <p:spPr>
                    <a:xfrm>
                      <a:off x="7634186" y="1678318"/>
                      <a:ext cx="806245" cy="806245"/>
                    </a:xfrm>
                    <a:prstGeom prst="ellipse">
                      <a:avLst/>
                    </a:prstGeom>
                    <a:ln w="76200">
                      <a:solidFill>
                        <a:schemeClr val="bg1"/>
                      </a:solidFill>
                    </a:ln>
                    <a:effectLst>
                      <a:outerShdw blurRad="76200" algn="c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7CF677C6-8B91-4446-8572-58382E14C13B}"/>
                        </a:ext>
                      </a:extLst>
                    </p:cNvPr>
                    <p:cNvSpPr/>
                    <p:nvPr/>
                  </p:nvSpPr>
                  <p:spPr>
                    <a:xfrm>
                      <a:off x="8995043" y="2446386"/>
                      <a:ext cx="806245" cy="806245"/>
                    </a:xfrm>
                    <a:prstGeom prst="ellipse">
                      <a:avLst/>
                    </a:prstGeom>
                    <a:solidFill>
                      <a:schemeClr val="accent2"/>
                    </a:solidFill>
                    <a:ln w="76200">
                      <a:solidFill>
                        <a:schemeClr val="bg1"/>
                      </a:solidFill>
                    </a:ln>
                    <a:effectLst>
                      <a:outerShdw blurRad="76200" algn="c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09B46E08-A5A7-64A4-B55F-81275EFE6175}"/>
                        </a:ext>
                      </a:extLst>
                    </p:cNvPr>
                    <p:cNvSpPr/>
                    <p:nvPr/>
                  </p:nvSpPr>
                  <p:spPr>
                    <a:xfrm>
                      <a:off x="7634186" y="4823270"/>
                      <a:ext cx="806245" cy="806245"/>
                    </a:xfrm>
                    <a:prstGeom prst="ellipse">
                      <a:avLst/>
                    </a:prstGeom>
                    <a:solidFill>
                      <a:schemeClr val="accent4"/>
                    </a:solidFill>
                    <a:ln w="76200">
                      <a:solidFill>
                        <a:schemeClr val="bg1"/>
                      </a:solidFill>
                    </a:ln>
                    <a:effectLst>
                      <a:outerShdw blurRad="76200" algn="c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549BA75C-5A68-8F89-054B-79754A976C5A}"/>
                        </a:ext>
                      </a:extLst>
                    </p:cNvPr>
                    <p:cNvSpPr/>
                    <p:nvPr/>
                  </p:nvSpPr>
                  <p:spPr>
                    <a:xfrm>
                      <a:off x="8975379" y="4016962"/>
                      <a:ext cx="806245" cy="806245"/>
                    </a:xfrm>
                    <a:prstGeom prst="ellipse">
                      <a:avLst/>
                    </a:prstGeom>
                    <a:solidFill>
                      <a:schemeClr val="accent6"/>
                    </a:solidFill>
                    <a:ln w="76200">
                      <a:solidFill>
                        <a:schemeClr val="bg1"/>
                      </a:solidFill>
                    </a:ln>
                    <a:effectLst>
                      <a:outerShdw blurRad="76200" algn="c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9761C0D8-295C-6080-FF4B-5AB9118E8C08}"/>
                        </a:ext>
                      </a:extLst>
                    </p:cNvPr>
                    <p:cNvSpPr/>
                    <p:nvPr/>
                  </p:nvSpPr>
                  <p:spPr>
                    <a:xfrm>
                      <a:off x="6256656" y="4016962"/>
                      <a:ext cx="806245" cy="806245"/>
                    </a:xfrm>
                    <a:prstGeom prst="ellipse">
                      <a:avLst/>
                    </a:prstGeom>
                    <a:solidFill>
                      <a:schemeClr val="accent5"/>
                    </a:solidFill>
                    <a:ln w="76200">
                      <a:solidFill>
                        <a:schemeClr val="bg1"/>
                      </a:solidFill>
                    </a:ln>
                    <a:effectLst>
                      <a:outerShdw blurRad="76200" algn="c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a16="http://schemas.microsoft.com/office/drawing/2014/main" id="{39989FFE-CE6B-0915-4245-925FC9EECF90}"/>
                        </a:ext>
                      </a:extLst>
                    </p:cNvPr>
                    <p:cNvSpPr/>
                    <p:nvPr/>
                  </p:nvSpPr>
                  <p:spPr>
                    <a:xfrm>
                      <a:off x="6277170" y="2436554"/>
                      <a:ext cx="806245" cy="806245"/>
                    </a:xfrm>
                    <a:prstGeom prst="ellipse">
                      <a:avLst/>
                    </a:prstGeom>
                    <a:solidFill>
                      <a:schemeClr val="accent3"/>
                    </a:solidFill>
                    <a:ln w="76200">
                      <a:solidFill>
                        <a:schemeClr val="bg1"/>
                      </a:solidFill>
                    </a:ln>
                    <a:effectLst>
                      <a:outerShdw blurRad="76200" algn="c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6" name="Group 45">
                      <a:extLst>
                        <a:ext uri="{FF2B5EF4-FFF2-40B4-BE49-F238E27FC236}">
                          <a16:creationId xmlns:a16="http://schemas.microsoft.com/office/drawing/2014/main" id="{6F20DC35-DC8B-3D5C-9867-12D53EDC8827}"/>
                        </a:ext>
                      </a:extLst>
                    </p:cNvPr>
                    <p:cNvGrpSpPr/>
                    <p:nvPr/>
                  </p:nvGrpSpPr>
                  <p:grpSpPr>
                    <a:xfrm>
                      <a:off x="7044679" y="2703871"/>
                      <a:ext cx="1923390" cy="1923126"/>
                      <a:chOff x="6527176" y="2288614"/>
                      <a:chExt cx="2281083" cy="2280772"/>
                    </a:xfrm>
                  </p:grpSpPr>
                  <p:sp>
                    <p:nvSpPr>
                      <p:cNvPr id="47" name="Oval 46">
                        <a:extLst>
                          <a:ext uri="{FF2B5EF4-FFF2-40B4-BE49-F238E27FC236}">
                            <a16:creationId xmlns:a16="http://schemas.microsoft.com/office/drawing/2014/main" id="{C6A52393-6F7B-D1DC-67CE-1A8D9D1A2082}"/>
                          </a:ext>
                        </a:extLst>
                      </p:cNvPr>
                      <p:cNvSpPr/>
                      <p:nvPr/>
                    </p:nvSpPr>
                    <p:spPr>
                      <a:xfrm>
                        <a:off x="6527176" y="2288614"/>
                        <a:ext cx="2281083" cy="2280772"/>
                      </a:xfrm>
                      <a:prstGeom prst="ellipse">
                        <a:avLst/>
                      </a:prstGeom>
                      <a:solidFill>
                        <a:schemeClr val="bg1">
                          <a:lumMod val="95000"/>
                          <a:alpha val="68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a16="http://schemas.microsoft.com/office/drawing/2014/main" id="{BB3A4C5A-CFD3-219E-5C47-4CD29EB4F1DA}"/>
                          </a:ext>
                        </a:extLst>
                      </p:cNvPr>
                      <p:cNvSpPr/>
                      <p:nvPr/>
                    </p:nvSpPr>
                    <p:spPr>
                      <a:xfrm>
                        <a:off x="6742040" y="2503449"/>
                        <a:ext cx="1851354" cy="1851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49">
                        <a:extLst>
                          <a:ext uri="{FF2B5EF4-FFF2-40B4-BE49-F238E27FC236}">
                            <a16:creationId xmlns:a16="http://schemas.microsoft.com/office/drawing/2014/main" id="{9FB0DF6F-9642-90C2-7622-21CD51150780}"/>
                          </a:ext>
                        </a:extLst>
                      </p:cNvPr>
                      <p:cNvSpPr/>
                      <p:nvPr/>
                    </p:nvSpPr>
                    <p:spPr>
                      <a:xfrm>
                        <a:off x="6869886" y="2631155"/>
                        <a:ext cx="1595689" cy="1595689"/>
                      </a:xfrm>
                      <a:custGeom>
                        <a:avLst/>
                        <a:gdLst>
                          <a:gd name="connsiteX0" fmla="*/ 2254450 w 4508899"/>
                          <a:gd name="connsiteY0" fmla="*/ 103556 h 4508899"/>
                          <a:gd name="connsiteX1" fmla="*/ 4405315 w 4508899"/>
                          <a:gd name="connsiteY1" fmla="*/ 2254421 h 4508899"/>
                          <a:gd name="connsiteX2" fmla="*/ 2254450 w 4508899"/>
                          <a:gd name="connsiteY2" fmla="*/ 4405285 h 4508899"/>
                          <a:gd name="connsiteX3" fmla="*/ 103585 w 4508899"/>
                          <a:gd name="connsiteY3" fmla="*/ 2254421 h 4508899"/>
                          <a:gd name="connsiteX4" fmla="*/ 2254450 w 4508899"/>
                          <a:gd name="connsiteY4" fmla="*/ 103556 h 4508899"/>
                          <a:gd name="connsiteX5" fmla="*/ 2254450 w 4508899"/>
                          <a:gd name="connsiteY5" fmla="*/ 0 h 4508899"/>
                          <a:gd name="connsiteX6" fmla="*/ 1376881 w 4508899"/>
                          <a:gd name="connsiteY6" fmla="*/ 177191 h 4508899"/>
                          <a:gd name="connsiteX7" fmla="*/ 660308 w 4508899"/>
                          <a:gd name="connsiteY7" fmla="*/ 660308 h 4508899"/>
                          <a:gd name="connsiteX8" fmla="*/ 177191 w 4508899"/>
                          <a:gd name="connsiteY8" fmla="*/ 1376881 h 4508899"/>
                          <a:gd name="connsiteX9" fmla="*/ 0 w 4508899"/>
                          <a:gd name="connsiteY9" fmla="*/ 2254450 h 4508899"/>
                          <a:gd name="connsiteX10" fmla="*/ 177191 w 4508899"/>
                          <a:gd name="connsiteY10" fmla="*/ 3132019 h 4508899"/>
                          <a:gd name="connsiteX11" fmla="*/ 660308 w 4508899"/>
                          <a:gd name="connsiteY11" fmla="*/ 3848592 h 4508899"/>
                          <a:gd name="connsiteX12" fmla="*/ 1376881 w 4508899"/>
                          <a:gd name="connsiteY12" fmla="*/ 4331709 h 4508899"/>
                          <a:gd name="connsiteX13" fmla="*/ 2254450 w 4508899"/>
                          <a:gd name="connsiteY13" fmla="*/ 4508900 h 4508899"/>
                          <a:gd name="connsiteX14" fmla="*/ 3132019 w 4508899"/>
                          <a:gd name="connsiteY14" fmla="*/ 4331709 h 4508899"/>
                          <a:gd name="connsiteX15" fmla="*/ 3848592 w 4508899"/>
                          <a:gd name="connsiteY15" fmla="*/ 3848592 h 4508899"/>
                          <a:gd name="connsiteX16" fmla="*/ 4331709 w 4508899"/>
                          <a:gd name="connsiteY16" fmla="*/ 3132019 h 4508899"/>
                          <a:gd name="connsiteX17" fmla="*/ 4508900 w 4508899"/>
                          <a:gd name="connsiteY17" fmla="*/ 2254450 h 4508899"/>
                          <a:gd name="connsiteX18" fmla="*/ 4331709 w 4508899"/>
                          <a:gd name="connsiteY18" fmla="*/ 1376881 h 4508899"/>
                          <a:gd name="connsiteX19" fmla="*/ 3848592 w 4508899"/>
                          <a:gd name="connsiteY19" fmla="*/ 660308 h 4508899"/>
                          <a:gd name="connsiteX20" fmla="*/ 3132019 w 4508899"/>
                          <a:gd name="connsiteY20" fmla="*/ 177191 h 4508899"/>
                          <a:gd name="connsiteX21" fmla="*/ 2254450 w 4508899"/>
                          <a:gd name="connsiteY21" fmla="*/ 0 h 45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08899" h="4508899">
                            <a:moveTo>
                              <a:pt x="2254450" y="103556"/>
                            </a:moveTo>
                            <a:cubicBezTo>
                              <a:pt x="3442354" y="103556"/>
                              <a:pt x="4405315" y="1066507"/>
                              <a:pt x="4405315" y="2254421"/>
                            </a:cubicBezTo>
                            <a:cubicBezTo>
                              <a:pt x="4405315" y="3442334"/>
                              <a:pt x="3442324" y="4405285"/>
                              <a:pt x="2254450" y="4405285"/>
                            </a:cubicBezTo>
                            <a:cubicBezTo>
                              <a:pt x="1066546" y="4405325"/>
                              <a:pt x="103585" y="3442373"/>
                              <a:pt x="103585" y="2254421"/>
                            </a:cubicBezTo>
                            <a:cubicBezTo>
                              <a:pt x="103585" y="1066468"/>
                              <a:pt x="1066576" y="103556"/>
                              <a:pt x="2254450" y="103556"/>
                            </a:cubicBezTo>
                            <a:moveTo>
                              <a:pt x="2254450" y="0"/>
                            </a:moveTo>
                            <a:cubicBezTo>
                              <a:pt x="1950161" y="0"/>
                              <a:pt x="1654875" y="59624"/>
                              <a:pt x="1376881" y="177191"/>
                            </a:cubicBezTo>
                            <a:cubicBezTo>
                              <a:pt x="1108419" y="290740"/>
                              <a:pt x="867312" y="453275"/>
                              <a:pt x="660308" y="660308"/>
                            </a:cubicBezTo>
                            <a:cubicBezTo>
                              <a:pt x="453304" y="867312"/>
                              <a:pt x="290730" y="1108410"/>
                              <a:pt x="177191" y="1376881"/>
                            </a:cubicBezTo>
                            <a:cubicBezTo>
                              <a:pt x="59586" y="1654875"/>
                              <a:pt x="0" y="1950131"/>
                              <a:pt x="0" y="2254450"/>
                            </a:cubicBezTo>
                            <a:cubicBezTo>
                              <a:pt x="0" y="2558739"/>
                              <a:pt x="59625" y="2854025"/>
                              <a:pt x="177191" y="3132019"/>
                            </a:cubicBezTo>
                            <a:cubicBezTo>
                              <a:pt x="290740" y="3400481"/>
                              <a:pt x="453275" y="3641588"/>
                              <a:pt x="660308" y="3848592"/>
                            </a:cubicBezTo>
                            <a:cubicBezTo>
                              <a:pt x="867312" y="4055596"/>
                              <a:pt x="1108410" y="4218170"/>
                              <a:pt x="1376881" y="4331709"/>
                            </a:cubicBezTo>
                            <a:cubicBezTo>
                              <a:pt x="1654875" y="4449314"/>
                              <a:pt x="1950170" y="4508900"/>
                              <a:pt x="2254450" y="4508900"/>
                            </a:cubicBezTo>
                            <a:cubicBezTo>
                              <a:pt x="2558730" y="4508900"/>
                              <a:pt x="2854025" y="4449275"/>
                              <a:pt x="3132019" y="4331709"/>
                            </a:cubicBezTo>
                            <a:cubicBezTo>
                              <a:pt x="3400481" y="4218160"/>
                              <a:pt x="3641588" y="4055625"/>
                              <a:pt x="3848592" y="3848592"/>
                            </a:cubicBezTo>
                            <a:cubicBezTo>
                              <a:pt x="4055596" y="3641588"/>
                              <a:pt x="4218170" y="3400490"/>
                              <a:pt x="4331709" y="3132019"/>
                            </a:cubicBezTo>
                            <a:cubicBezTo>
                              <a:pt x="4449314" y="2854025"/>
                              <a:pt x="4508900" y="2558730"/>
                              <a:pt x="4508900" y="2254450"/>
                            </a:cubicBezTo>
                            <a:cubicBezTo>
                              <a:pt x="4508900" y="1950170"/>
                              <a:pt x="4449274" y="1654875"/>
                              <a:pt x="4331709" y="1376881"/>
                            </a:cubicBezTo>
                            <a:cubicBezTo>
                              <a:pt x="4218160" y="1108419"/>
                              <a:pt x="4055625" y="867312"/>
                              <a:pt x="3848592" y="660308"/>
                            </a:cubicBezTo>
                            <a:cubicBezTo>
                              <a:pt x="3641588" y="453304"/>
                              <a:pt x="3400490" y="290769"/>
                              <a:pt x="3132019" y="177191"/>
                            </a:cubicBezTo>
                            <a:cubicBezTo>
                              <a:pt x="2854025" y="59625"/>
                              <a:pt x="2558730" y="0"/>
                              <a:pt x="2254450" y="0"/>
                            </a:cubicBezTo>
                            <a:close/>
                          </a:path>
                        </a:pathLst>
                      </a:custGeom>
                      <a:solidFill>
                        <a:schemeClr val="bg1"/>
                      </a:solidFill>
                      <a:ln w="9797" cap="flat">
                        <a:solidFill>
                          <a:schemeClr val="accent2"/>
                        </a:solidFill>
                        <a:prstDash val="solid"/>
                        <a:miter/>
                      </a:ln>
                    </p:spPr>
                    <p:txBody>
                      <a:bodyPr rtlCol="0" anchor="ctr"/>
                      <a:lstStyle/>
                      <a:p>
                        <a:endParaRPr lang="en-IN"/>
                      </a:p>
                    </p:txBody>
                  </p:sp>
                </p:grpSp>
              </p:grpSp>
              <p:grpSp>
                <p:nvGrpSpPr>
                  <p:cNvPr id="84" name="Group 83">
                    <a:extLst>
                      <a:ext uri="{FF2B5EF4-FFF2-40B4-BE49-F238E27FC236}">
                        <a16:creationId xmlns:a16="http://schemas.microsoft.com/office/drawing/2014/main" id="{4FE85E15-723E-1EA0-FA63-E28DCB5B91AE}"/>
                      </a:ext>
                    </a:extLst>
                  </p:cNvPr>
                  <p:cNvGrpSpPr/>
                  <p:nvPr/>
                </p:nvGrpSpPr>
                <p:grpSpPr>
                  <a:xfrm>
                    <a:off x="8398407" y="5121384"/>
                    <a:ext cx="480122" cy="480122"/>
                    <a:chOff x="7080341" y="3657132"/>
                    <a:chExt cx="1724415" cy="1724414"/>
                  </a:xfrm>
                  <a:solidFill>
                    <a:schemeClr val="bg1"/>
                  </a:solidFill>
                  <a:effectLst>
                    <a:outerShdw blurRad="50800" dist="38100" dir="2700000" algn="tl" rotWithShape="0">
                      <a:prstClr val="black">
                        <a:alpha val="40000"/>
                      </a:prstClr>
                    </a:outerShdw>
                  </a:effectLst>
                </p:grpSpPr>
                <p:sp>
                  <p:nvSpPr>
                    <p:cNvPr id="85" name="Freeform: Shape 84">
                      <a:extLst>
                        <a:ext uri="{FF2B5EF4-FFF2-40B4-BE49-F238E27FC236}">
                          <a16:creationId xmlns:a16="http://schemas.microsoft.com/office/drawing/2014/main" id="{5390048A-F926-2729-F79A-4F055BB764AC}"/>
                        </a:ext>
                      </a:extLst>
                    </p:cNvPr>
                    <p:cNvSpPr/>
                    <p:nvPr/>
                  </p:nvSpPr>
                  <p:spPr>
                    <a:xfrm>
                      <a:off x="7080341" y="3657132"/>
                      <a:ext cx="1724415" cy="1724414"/>
                    </a:xfrm>
                    <a:custGeom>
                      <a:avLst/>
                      <a:gdLst>
                        <a:gd name="connsiteX0" fmla="*/ 1436771 w 1724415"/>
                        <a:gd name="connsiteY0" fmla="*/ 890933 h 1724414"/>
                        <a:gd name="connsiteX1" fmla="*/ 1556969 w 1724415"/>
                        <a:gd name="connsiteY1" fmla="*/ 890933 h 1724414"/>
                        <a:gd name="connsiteX2" fmla="*/ 1613001 w 1724415"/>
                        <a:gd name="connsiteY2" fmla="*/ 944621 h 1724414"/>
                        <a:gd name="connsiteX3" fmla="*/ 1689478 w 1724415"/>
                        <a:gd name="connsiteY3" fmla="*/ 931502 h 1724414"/>
                        <a:gd name="connsiteX4" fmla="*/ 1724416 w 1724415"/>
                        <a:gd name="connsiteY4" fmla="*/ 862208 h 1724414"/>
                        <a:gd name="connsiteX5" fmla="*/ 1689478 w 1724415"/>
                        <a:gd name="connsiteY5" fmla="*/ 792915 h 1724414"/>
                        <a:gd name="connsiteX6" fmla="*/ 1613001 w 1724415"/>
                        <a:gd name="connsiteY6" fmla="*/ 779795 h 1724414"/>
                        <a:gd name="connsiteX7" fmla="*/ 1556969 w 1724415"/>
                        <a:gd name="connsiteY7" fmla="*/ 833483 h 1724414"/>
                        <a:gd name="connsiteX8" fmla="*/ 1436771 w 1724415"/>
                        <a:gd name="connsiteY8" fmla="*/ 833483 h 1724414"/>
                        <a:gd name="connsiteX9" fmla="*/ 1436771 w 1724415"/>
                        <a:gd name="connsiteY9" fmla="*/ 431282 h 1724414"/>
                        <a:gd name="connsiteX10" fmla="*/ 1556969 w 1724415"/>
                        <a:gd name="connsiteY10" fmla="*/ 431282 h 1724414"/>
                        <a:gd name="connsiteX11" fmla="*/ 1613001 w 1724415"/>
                        <a:gd name="connsiteY11" fmla="*/ 484970 h 1724414"/>
                        <a:gd name="connsiteX12" fmla="*/ 1689478 w 1724415"/>
                        <a:gd name="connsiteY12" fmla="*/ 471850 h 1724414"/>
                        <a:gd name="connsiteX13" fmla="*/ 1724416 w 1724415"/>
                        <a:gd name="connsiteY13" fmla="*/ 402557 h 1724414"/>
                        <a:gd name="connsiteX14" fmla="*/ 1689478 w 1724415"/>
                        <a:gd name="connsiteY14" fmla="*/ 333263 h 1724414"/>
                        <a:gd name="connsiteX15" fmla="*/ 1613001 w 1724415"/>
                        <a:gd name="connsiteY15" fmla="*/ 320143 h 1724414"/>
                        <a:gd name="connsiteX16" fmla="*/ 1556969 w 1724415"/>
                        <a:gd name="connsiteY16" fmla="*/ 373831 h 1724414"/>
                        <a:gd name="connsiteX17" fmla="*/ 1424587 w 1724415"/>
                        <a:gd name="connsiteY17" fmla="*/ 373831 h 1724414"/>
                        <a:gd name="connsiteX18" fmla="*/ 1350586 w 1724415"/>
                        <a:gd name="connsiteY18" fmla="*/ 299830 h 1724414"/>
                        <a:gd name="connsiteX19" fmla="*/ 1350586 w 1724415"/>
                        <a:gd name="connsiteY19" fmla="*/ 167447 h 1724414"/>
                        <a:gd name="connsiteX20" fmla="*/ 1404274 w 1724415"/>
                        <a:gd name="connsiteY20" fmla="*/ 111415 h 1724414"/>
                        <a:gd name="connsiteX21" fmla="*/ 1391154 w 1724415"/>
                        <a:gd name="connsiteY21" fmla="*/ 34937 h 1724414"/>
                        <a:gd name="connsiteX22" fmla="*/ 1321860 w 1724415"/>
                        <a:gd name="connsiteY22" fmla="*/ 0 h 1724414"/>
                        <a:gd name="connsiteX23" fmla="*/ 1252567 w 1724415"/>
                        <a:gd name="connsiteY23" fmla="*/ 34937 h 1724414"/>
                        <a:gd name="connsiteX24" fmla="*/ 1239447 w 1724415"/>
                        <a:gd name="connsiteY24" fmla="*/ 111415 h 1724414"/>
                        <a:gd name="connsiteX25" fmla="*/ 1293135 w 1724415"/>
                        <a:gd name="connsiteY25" fmla="*/ 167447 h 1724414"/>
                        <a:gd name="connsiteX26" fmla="*/ 1293135 w 1724415"/>
                        <a:gd name="connsiteY26" fmla="*/ 287645 h 1724414"/>
                        <a:gd name="connsiteX27" fmla="*/ 890934 w 1724415"/>
                        <a:gd name="connsiteY27" fmla="*/ 287645 h 1724414"/>
                        <a:gd name="connsiteX28" fmla="*/ 890934 w 1724415"/>
                        <a:gd name="connsiteY28" fmla="*/ 167447 h 1724414"/>
                        <a:gd name="connsiteX29" fmla="*/ 944622 w 1724415"/>
                        <a:gd name="connsiteY29" fmla="*/ 111415 h 1724414"/>
                        <a:gd name="connsiteX30" fmla="*/ 931502 w 1724415"/>
                        <a:gd name="connsiteY30" fmla="*/ 34937 h 1724414"/>
                        <a:gd name="connsiteX31" fmla="*/ 862209 w 1724415"/>
                        <a:gd name="connsiteY31" fmla="*/ 0 h 1724414"/>
                        <a:gd name="connsiteX32" fmla="*/ 792915 w 1724415"/>
                        <a:gd name="connsiteY32" fmla="*/ 34937 h 1724414"/>
                        <a:gd name="connsiteX33" fmla="*/ 779795 w 1724415"/>
                        <a:gd name="connsiteY33" fmla="*/ 111415 h 1724414"/>
                        <a:gd name="connsiteX34" fmla="*/ 833483 w 1724415"/>
                        <a:gd name="connsiteY34" fmla="*/ 167447 h 1724414"/>
                        <a:gd name="connsiteX35" fmla="*/ 833483 w 1724415"/>
                        <a:gd name="connsiteY35" fmla="*/ 287645 h 1724414"/>
                        <a:gd name="connsiteX36" fmla="*/ 431283 w 1724415"/>
                        <a:gd name="connsiteY36" fmla="*/ 287645 h 1724414"/>
                        <a:gd name="connsiteX37" fmla="*/ 431283 w 1724415"/>
                        <a:gd name="connsiteY37" fmla="*/ 167447 h 1724414"/>
                        <a:gd name="connsiteX38" fmla="*/ 484971 w 1724415"/>
                        <a:gd name="connsiteY38" fmla="*/ 111415 h 1724414"/>
                        <a:gd name="connsiteX39" fmla="*/ 471847 w 1724415"/>
                        <a:gd name="connsiteY39" fmla="*/ 34937 h 1724414"/>
                        <a:gd name="connsiteX40" fmla="*/ 402557 w 1724415"/>
                        <a:gd name="connsiteY40" fmla="*/ 0 h 1724414"/>
                        <a:gd name="connsiteX41" fmla="*/ 333264 w 1724415"/>
                        <a:gd name="connsiteY41" fmla="*/ 34937 h 1724414"/>
                        <a:gd name="connsiteX42" fmla="*/ 320141 w 1724415"/>
                        <a:gd name="connsiteY42" fmla="*/ 111415 h 1724414"/>
                        <a:gd name="connsiteX43" fmla="*/ 373829 w 1724415"/>
                        <a:gd name="connsiteY43" fmla="*/ 167447 h 1724414"/>
                        <a:gd name="connsiteX44" fmla="*/ 373829 w 1724415"/>
                        <a:gd name="connsiteY44" fmla="*/ 299830 h 1724414"/>
                        <a:gd name="connsiteX45" fmla="*/ 299827 w 1724415"/>
                        <a:gd name="connsiteY45" fmla="*/ 373831 h 1724414"/>
                        <a:gd name="connsiteX46" fmla="*/ 167446 w 1724415"/>
                        <a:gd name="connsiteY46" fmla="*/ 373831 h 1724414"/>
                        <a:gd name="connsiteX47" fmla="*/ 111413 w 1724415"/>
                        <a:gd name="connsiteY47" fmla="*/ 320143 h 1724414"/>
                        <a:gd name="connsiteX48" fmla="*/ 34937 w 1724415"/>
                        <a:gd name="connsiteY48" fmla="*/ 333263 h 1724414"/>
                        <a:gd name="connsiteX49" fmla="*/ 0 w 1724415"/>
                        <a:gd name="connsiteY49" fmla="*/ 402557 h 1724414"/>
                        <a:gd name="connsiteX50" fmla="*/ 34937 w 1724415"/>
                        <a:gd name="connsiteY50" fmla="*/ 471850 h 1724414"/>
                        <a:gd name="connsiteX51" fmla="*/ 111413 w 1724415"/>
                        <a:gd name="connsiteY51" fmla="*/ 484970 h 1724414"/>
                        <a:gd name="connsiteX52" fmla="*/ 167446 w 1724415"/>
                        <a:gd name="connsiteY52" fmla="*/ 431282 h 1724414"/>
                        <a:gd name="connsiteX53" fmla="*/ 287643 w 1724415"/>
                        <a:gd name="connsiteY53" fmla="*/ 431282 h 1724414"/>
                        <a:gd name="connsiteX54" fmla="*/ 287643 w 1724415"/>
                        <a:gd name="connsiteY54" fmla="*/ 833483 h 1724414"/>
                        <a:gd name="connsiteX55" fmla="*/ 167446 w 1724415"/>
                        <a:gd name="connsiteY55" fmla="*/ 833483 h 1724414"/>
                        <a:gd name="connsiteX56" fmla="*/ 111413 w 1724415"/>
                        <a:gd name="connsiteY56" fmla="*/ 779795 h 1724414"/>
                        <a:gd name="connsiteX57" fmla="*/ 34937 w 1724415"/>
                        <a:gd name="connsiteY57" fmla="*/ 792915 h 1724414"/>
                        <a:gd name="connsiteX58" fmla="*/ 0 w 1724415"/>
                        <a:gd name="connsiteY58" fmla="*/ 862208 h 1724414"/>
                        <a:gd name="connsiteX59" fmla="*/ 34937 w 1724415"/>
                        <a:gd name="connsiteY59" fmla="*/ 931502 h 1724414"/>
                        <a:gd name="connsiteX60" fmla="*/ 111413 w 1724415"/>
                        <a:gd name="connsiteY60" fmla="*/ 944621 h 1724414"/>
                        <a:gd name="connsiteX61" fmla="*/ 167446 w 1724415"/>
                        <a:gd name="connsiteY61" fmla="*/ 890933 h 1724414"/>
                        <a:gd name="connsiteX62" fmla="*/ 287643 w 1724415"/>
                        <a:gd name="connsiteY62" fmla="*/ 890933 h 1724414"/>
                        <a:gd name="connsiteX63" fmla="*/ 287643 w 1724415"/>
                        <a:gd name="connsiteY63" fmla="*/ 1293134 h 1724414"/>
                        <a:gd name="connsiteX64" fmla="*/ 167446 w 1724415"/>
                        <a:gd name="connsiteY64" fmla="*/ 1293134 h 1724414"/>
                        <a:gd name="connsiteX65" fmla="*/ 111413 w 1724415"/>
                        <a:gd name="connsiteY65" fmla="*/ 1239446 h 1724414"/>
                        <a:gd name="connsiteX66" fmla="*/ 34937 w 1724415"/>
                        <a:gd name="connsiteY66" fmla="*/ 1252566 h 1724414"/>
                        <a:gd name="connsiteX67" fmla="*/ 0 w 1724415"/>
                        <a:gd name="connsiteY67" fmla="*/ 1321860 h 1724414"/>
                        <a:gd name="connsiteX68" fmla="*/ 34937 w 1724415"/>
                        <a:gd name="connsiteY68" fmla="*/ 1391153 h 1724414"/>
                        <a:gd name="connsiteX69" fmla="*/ 111413 w 1724415"/>
                        <a:gd name="connsiteY69" fmla="*/ 1404273 h 1724414"/>
                        <a:gd name="connsiteX70" fmla="*/ 167446 w 1724415"/>
                        <a:gd name="connsiteY70" fmla="*/ 1350585 h 1724414"/>
                        <a:gd name="connsiteX71" fmla="*/ 299827 w 1724415"/>
                        <a:gd name="connsiteY71" fmla="*/ 1350585 h 1724414"/>
                        <a:gd name="connsiteX72" fmla="*/ 373829 w 1724415"/>
                        <a:gd name="connsiteY72" fmla="*/ 1424587 h 1724414"/>
                        <a:gd name="connsiteX73" fmla="*/ 373829 w 1724415"/>
                        <a:gd name="connsiteY73" fmla="*/ 1556968 h 1724414"/>
                        <a:gd name="connsiteX74" fmla="*/ 320141 w 1724415"/>
                        <a:gd name="connsiteY74" fmla="*/ 1613000 h 1724414"/>
                        <a:gd name="connsiteX75" fmla="*/ 333264 w 1724415"/>
                        <a:gd name="connsiteY75" fmla="*/ 1689478 h 1724414"/>
                        <a:gd name="connsiteX76" fmla="*/ 402557 w 1724415"/>
                        <a:gd name="connsiteY76" fmla="*/ 1724415 h 1724414"/>
                        <a:gd name="connsiteX77" fmla="*/ 471847 w 1724415"/>
                        <a:gd name="connsiteY77" fmla="*/ 1689478 h 1724414"/>
                        <a:gd name="connsiteX78" fmla="*/ 484971 w 1724415"/>
                        <a:gd name="connsiteY78" fmla="*/ 1613000 h 1724414"/>
                        <a:gd name="connsiteX79" fmla="*/ 431283 w 1724415"/>
                        <a:gd name="connsiteY79" fmla="*/ 1556968 h 1724414"/>
                        <a:gd name="connsiteX80" fmla="*/ 431283 w 1724415"/>
                        <a:gd name="connsiteY80" fmla="*/ 1436771 h 1724414"/>
                        <a:gd name="connsiteX81" fmla="*/ 833483 w 1724415"/>
                        <a:gd name="connsiteY81" fmla="*/ 1436771 h 1724414"/>
                        <a:gd name="connsiteX82" fmla="*/ 833483 w 1724415"/>
                        <a:gd name="connsiteY82" fmla="*/ 1556968 h 1724414"/>
                        <a:gd name="connsiteX83" fmla="*/ 779795 w 1724415"/>
                        <a:gd name="connsiteY83" fmla="*/ 1613000 h 1724414"/>
                        <a:gd name="connsiteX84" fmla="*/ 792915 w 1724415"/>
                        <a:gd name="connsiteY84" fmla="*/ 1689478 h 1724414"/>
                        <a:gd name="connsiteX85" fmla="*/ 862209 w 1724415"/>
                        <a:gd name="connsiteY85" fmla="*/ 1724415 h 1724414"/>
                        <a:gd name="connsiteX86" fmla="*/ 931502 w 1724415"/>
                        <a:gd name="connsiteY86" fmla="*/ 1689478 h 1724414"/>
                        <a:gd name="connsiteX87" fmla="*/ 944622 w 1724415"/>
                        <a:gd name="connsiteY87" fmla="*/ 1613000 h 1724414"/>
                        <a:gd name="connsiteX88" fmla="*/ 890934 w 1724415"/>
                        <a:gd name="connsiteY88" fmla="*/ 1556968 h 1724414"/>
                        <a:gd name="connsiteX89" fmla="*/ 890934 w 1724415"/>
                        <a:gd name="connsiteY89" fmla="*/ 1436771 h 1724414"/>
                        <a:gd name="connsiteX90" fmla="*/ 1293135 w 1724415"/>
                        <a:gd name="connsiteY90" fmla="*/ 1436771 h 1724414"/>
                        <a:gd name="connsiteX91" fmla="*/ 1293135 w 1724415"/>
                        <a:gd name="connsiteY91" fmla="*/ 1556968 h 1724414"/>
                        <a:gd name="connsiteX92" fmla="*/ 1239447 w 1724415"/>
                        <a:gd name="connsiteY92" fmla="*/ 1613000 h 1724414"/>
                        <a:gd name="connsiteX93" fmla="*/ 1252567 w 1724415"/>
                        <a:gd name="connsiteY93" fmla="*/ 1689478 h 1724414"/>
                        <a:gd name="connsiteX94" fmla="*/ 1321860 w 1724415"/>
                        <a:gd name="connsiteY94" fmla="*/ 1724415 h 1724414"/>
                        <a:gd name="connsiteX95" fmla="*/ 1391154 w 1724415"/>
                        <a:gd name="connsiteY95" fmla="*/ 1689478 h 1724414"/>
                        <a:gd name="connsiteX96" fmla="*/ 1404274 w 1724415"/>
                        <a:gd name="connsiteY96" fmla="*/ 1613000 h 1724414"/>
                        <a:gd name="connsiteX97" fmla="*/ 1350586 w 1724415"/>
                        <a:gd name="connsiteY97" fmla="*/ 1556968 h 1724414"/>
                        <a:gd name="connsiteX98" fmla="*/ 1350586 w 1724415"/>
                        <a:gd name="connsiteY98" fmla="*/ 1424587 h 1724414"/>
                        <a:gd name="connsiteX99" fmla="*/ 1424587 w 1724415"/>
                        <a:gd name="connsiteY99" fmla="*/ 1350585 h 1724414"/>
                        <a:gd name="connsiteX100" fmla="*/ 1556969 w 1724415"/>
                        <a:gd name="connsiteY100" fmla="*/ 1350585 h 1724414"/>
                        <a:gd name="connsiteX101" fmla="*/ 1613001 w 1724415"/>
                        <a:gd name="connsiteY101" fmla="*/ 1404273 h 1724414"/>
                        <a:gd name="connsiteX102" fmla="*/ 1689478 w 1724415"/>
                        <a:gd name="connsiteY102" fmla="*/ 1391153 h 1724414"/>
                        <a:gd name="connsiteX103" fmla="*/ 1724416 w 1724415"/>
                        <a:gd name="connsiteY103" fmla="*/ 1321860 h 1724414"/>
                        <a:gd name="connsiteX104" fmla="*/ 1689478 w 1724415"/>
                        <a:gd name="connsiteY104" fmla="*/ 1252566 h 1724414"/>
                        <a:gd name="connsiteX105" fmla="*/ 1613001 w 1724415"/>
                        <a:gd name="connsiteY105" fmla="*/ 1239446 h 1724414"/>
                        <a:gd name="connsiteX106" fmla="*/ 1556969 w 1724415"/>
                        <a:gd name="connsiteY106" fmla="*/ 1293134 h 1724414"/>
                        <a:gd name="connsiteX107" fmla="*/ 1436771 w 1724415"/>
                        <a:gd name="connsiteY107" fmla="*/ 1293134 h 1724414"/>
                        <a:gd name="connsiteX108" fmla="*/ 1637872 w 1724415"/>
                        <a:gd name="connsiteY108" fmla="*/ 833476 h 1724414"/>
                        <a:gd name="connsiteX109" fmla="*/ 1664407 w 1724415"/>
                        <a:gd name="connsiteY109" fmla="*/ 851212 h 1724414"/>
                        <a:gd name="connsiteX110" fmla="*/ 1658189 w 1724415"/>
                        <a:gd name="connsiteY110" fmla="*/ 882522 h 1724414"/>
                        <a:gd name="connsiteX111" fmla="*/ 1626879 w 1724415"/>
                        <a:gd name="connsiteY111" fmla="*/ 888740 h 1724414"/>
                        <a:gd name="connsiteX112" fmla="*/ 1609143 w 1724415"/>
                        <a:gd name="connsiteY112" fmla="*/ 862205 h 1724414"/>
                        <a:gd name="connsiteX113" fmla="*/ 1637872 w 1724415"/>
                        <a:gd name="connsiteY113" fmla="*/ 833476 h 1724414"/>
                        <a:gd name="connsiteX114" fmla="*/ 1637872 w 1724415"/>
                        <a:gd name="connsiteY114" fmla="*/ 373818 h 1724414"/>
                        <a:gd name="connsiteX115" fmla="*/ 1664407 w 1724415"/>
                        <a:gd name="connsiteY115" fmla="*/ 391554 h 1724414"/>
                        <a:gd name="connsiteX116" fmla="*/ 1658189 w 1724415"/>
                        <a:gd name="connsiteY116" fmla="*/ 422864 h 1724414"/>
                        <a:gd name="connsiteX117" fmla="*/ 1626879 w 1724415"/>
                        <a:gd name="connsiteY117" fmla="*/ 429082 h 1724414"/>
                        <a:gd name="connsiteX118" fmla="*/ 1609143 w 1724415"/>
                        <a:gd name="connsiteY118" fmla="*/ 402547 h 1724414"/>
                        <a:gd name="connsiteX119" fmla="*/ 1637872 w 1724415"/>
                        <a:gd name="connsiteY119" fmla="*/ 373818 h 1724414"/>
                        <a:gd name="connsiteX120" fmla="*/ 1321857 w 1724415"/>
                        <a:gd name="connsiteY120" fmla="*/ 57803 h 1724414"/>
                        <a:gd name="connsiteX121" fmla="*/ 1348392 w 1724415"/>
                        <a:gd name="connsiteY121" fmla="*/ 75541 h 1724414"/>
                        <a:gd name="connsiteX122" fmla="*/ 1342174 w 1724415"/>
                        <a:gd name="connsiteY122" fmla="*/ 106847 h 1724414"/>
                        <a:gd name="connsiteX123" fmla="*/ 1310865 w 1724415"/>
                        <a:gd name="connsiteY123" fmla="*/ 113067 h 1724414"/>
                        <a:gd name="connsiteX124" fmla="*/ 1293128 w 1724415"/>
                        <a:gd name="connsiteY124" fmla="*/ 86532 h 1724414"/>
                        <a:gd name="connsiteX125" fmla="*/ 1321857 w 1724415"/>
                        <a:gd name="connsiteY125" fmla="*/ 57803 h 1724414"/>
                        <a:gd name="connsiteX126" fmla="*/ 862199 w 1724415"/>
                        <a:gd name="connsiteY126" fmla="*/ 57803 h 1724414"/>
                        <a:gd name="connsiteX127" fmla="*/ 888734 w 1724415"/>
                        <a:gd name="connsiteY127" fmla="*/ 75541 h 1724414"/>
                        <a:gd name="connsiteX128" fmla="*/ 882516 w 1724415"/>
                        <a:gd name="connsiteY128" fmla="*/ 106847 h 1724414"/>
                        <a:gd name="connsiteX129" fmla="*/ 851207 w 1724415"/>
                        <a:gd name="connsiteY129" fmla="*/ 113067 h 1724414"/>
                        <a:gd name="connsiteX130" fmla="*/ 833470 w 1724415"/>
                        <a:gd name="connsiteY130" fmla="*/ 86532 h 1724414"/>
                        <a:gd name="connsiteX131" fmla="*/ 862199 w 1724415"/>
                        <a:gd name="connsiteY131" fmla="*/ 57803 h 1724414"/>
                        <a:gd name="connsiteX132" fmla="*/ 402541 w 1724415"/>
                        <a:gd name="connsiteY132" fmla="*/ 57803 h 1724414"/>
                        <a:gd name="connsiteX133" fmla="*/ 429076 w 1724415"/>
                        <a:gd name="connsiteY133" fmla="*/ 75541 h 1724414"/>
                        <a:gd name="connsiteX134" fmla="*/ 422858 w 1724415"/>
                        <a:gd name="connsiteY134" fmla="*/ 106847 h 1724414"/>
                        <a:gd name="connsiteX135" fmla="*/ 391548 w 1724415"/>
                        <a:gd name="connsiteY135" fmla="*/ 113067 h 1724414"/>
                        <a:gd name="connsiteX136" fmla="*/ 373812 w 1724415"/>
                        <a:gd name="connsiteY136" fmla="*/ 86532 h 1724414"/>
                        <a:gd name="connsiteX137" fmla="*/ 402541 w 1724415"/>
                        <a:gd name="connsiteY137" fmla="*/ 57803 h 1724414"/>
                        <a:gd name="connsiteX138" fmla="*/ 86526 w 1724415"/>
                        <a:gd name="connsiteY138" fmla="*/ 431275 h 1724414"/>
                        <a:gd name="connsiteX139" fmla="*/ 59991 w 1724415"/>
                        <a:gd name="connsiteY139" fmla="*/ 413539 h 1724414"/>
                        <a:gd name="connsiteX140" fmla="*/ 66209 w 1724415"/>
                        <a:gd name="connsiteY140" fmla="*/ 382230 h 1724414"/>
                        <a:gd name="connsiteX141" fmla="*/ 97518 w 1724415"/>
                        <a:gd name="connsiteY141" fmla="*/ 376011 h 1724414"/>
                        <a:gd name="connsiteX142" fmla="*/ 115255 w 1724415"/>
                        <a:gd name="connsiteY142" fmla="*/ 402547 h 1724414"/>
                        <a:gd name="connsiteX143" fmla="*/ 106843 w 1724415"/>
                        <a:gd name="connsiteY143" fmla="*/ 422864 h 1724414"/>
                        <a:gd name="connsiteX144" fmla="*/ 86526 w 1724415"/>
                        <a:gd name="connsiteY144" fmla="*/ 431275 h 1724414"/>
                        <a:gd name="connsiteX145" fmla="*/ 86526 w 1724415"/>
                        <a:gd name="connsiteY145" fmla="*/ 890933 h 1724414"/>
                        <a:gd name="connsiteX146" fmla="*/ 59991 w 1724415"/>
                        <a:gd name="connsiteY146" fmla="*/ 873197 h 1724414"/>
                        <a:gd name="connsiteX147" fmla="*/ 66209 w 1724415"/>
                        <a:gd name="connsiteY147" fmla="*/ 841888 h 1724414"/>
                        <a:gd name="connsiteX148" fmla="*/ 97518 w 1724415"/>
                        <a:gd name="connsiteY148" fmla="*/ 835669 h 1724414"/>
                        <a:gd name="connsiteX149" fmla="*/ 115255 w 1724415"/>
                        <a:gd name="connsiteY149" fmla="*/ 862205 h 1724414"/>
                        <a:gd name="connsiteX150" fmla="*/ 106843 w 1724415"/>
                        <a:gd name="connsiteY150" fmla="*/ 882522 h 1724414"/>
                        <a:gd name="connsiteX151" fmla="*/ 86526 w 1724415"/>
                        <a:gd name="connsiteY151" fmla="*/ 890933 h 1724414"/>
                        <a:gd name="connsiteX152" fmla="*/ 86526 w 1724415"/>
                        <a:gd name="connsiteY152" fmla="*/ 1350591 h 1724414"/>
                        <a:gd name="connsiteX153" fmla="*/ 59991 w 1724415"/>
                        <a:gd name="connsiteY153" fmla="*/ 1332855 h 1724414"/>
                        <a:gd name="connsiteX154" fmla="*/ 66209 w 1724415"/>
                        <a:gd name="connsiteY154" fmla="*/ 1301546 h 1724414"/>
                        <a:gd name="connsiteX155" fmla="*/ 97518 w 1724415"/>
                        <a:gd name="connsiteY155" fmla="*/ 1295327 h 1724414"/>
                        <a:gd name="connsiteX156" fmla="*/ 115255 w 1724415"/>
                        <a:gd name="connsiteY156" fmla="*/ 1321863 h 1724414"/>
                        <a:gd name="connsiteX157" fmla="*/ 106843 w 1724415"/>
                        <a:gd name="connsiteY157" fmla="*/ 1342180 h 1724414"/>
                        <a:gd name="connsiteX158" fmla="*/ 86526 w 1724415"/>
                        <a:gd name="connsiteY158" fmla="*/ 1350591 h 1724414"/>
                        <a:gd name="connsiteX159" fmla="*/ 402541 w 1724415"/>
                        <a:gd name="connsiteY159" fmla="*/ 1666606 h 1724414"/>
                        <a:gd name="connsiteX160" fmla="*/ 376006 w 1724415"/>
                        <a:gd name="connsiteY160" fmla="*/ 1648870 h 1724414"/>
                        <a:gd name="connsiteX161" fmla="*/ 382224 w 1724415"/>
                        <a:gd name="connsiteY161" fmla="*/ 1617561 h 1724414"/>
                        <a:gd name="connsiteX162" fmla="*/ 413533 w 1724415"/>
                        <a:gd name="connsiteY162" fmla="*/ 1611342 h 1724414"/>
                        <a:gd name="connsiteX163" fmla="*/ 431270 w 1724415"/>
                        <a:gd name="connsiteY163" fmla="*/ 1637878 h 1724414"/>
                        <a:gd name="connsiteX164" fmla="*/ 422858 w 1724415"/>
                        <a:gd name="connsiteY164" fmla="*/ 1658195 h 1724414"/>
                        <a:gd name="connsiteX165" fmla="*/ 402541 w 1724415"/>
                        <a:gd name="connsiteY165" fmla="*/ 1666606 h 1724414"/>
                        <a:gd name="connsiteX166" fmla="*/ 862199 w 1724415"/>
                        <a:gd name="connsiteY166" fmla="*/ 1666606 h 1724414"/>
                        <a:gd name="connsiteX167" fmla="*/ 835664 w 1724415"/>
                        <a:gd name="connsiteY167" fmla="*/ 1648870 h 1724414"/>
                        <a:gd name="connsiteX168" fmla="*/ 841882 w 1724415"/>
                        <a:gd name="connsiteY168" fmla="*/ 1617561 h 1724414"/>
                        <a:gd name="connsiteX169" fmla="*/ 873191 w 1724415"/>
                        <a:gd name="connsiteY169" fmla="*/ 1611342 h 1724414"/>
                        <a:gd name="connsiteX170" fmla="*/ 890928 w 1724415"/>
                        <a:gd name="connsiteY170" fmla="*/ 1637878 h 1724414"/>
                        <a:gd name="connsiteX171" fmla="*/ 882516 w 1724415"/>
                        <a:gd name="connsiteY171" fmla="*/ 1658195 h 1724414"/>
                        <a:gd name="connsiteX172" fmla="*/ 862199 w 1724415"/>
                        <a:gd name="connsiteY172" fmla="*/ 1666606 h 1724414"/>
                        <a:gd name="connsiteX173" fmla="*/ 1321857 w 1724415"/>
                        <a:gd name="connsiteY173" fmla="*/ 1666606 h 1724414"/>
                        <a:gd name="connsiteX174" fmla="*/ 1295322 w 1724415"/>
                        <a:gd name="connsiteY174" fmla="*/ 1648870 h 1724414"/>
                        <a:gd name="connsiteX175" fmla="*/ 1301540 w 1724415"/>
                        <a:gd name="connsiteY175" fmla="*/ 1617561 h 1724414"/>
                        <a:gd name="connsiteX176" fmla="*/ 1332849 w 1724415"/>
                        <a:gd name="connsiteY176" fmla="*/ 1611342 h 1724414"/>
                        <a:gd name="connsiteX177" fmla="*/ 1350586 w 1724415"/>
                        <a:gd name="connsiteY177" fmla="*/ 1637878 h 1724414"/>
                        <a:gd name="connsiteX178" fmla="*/ 1342174 w 1724415"/>
                        <a:gd name="connsiteY178" fmla="*/ 1658195 h 1724414"/>
                        <a:gd name="connsiteX179" fmla="*/ 1321857 w 1724415"/>
                        <a:gd name="connsiteY179" fmla="*/ 1666606 h 1724414"/>
                        <a:gd name="connsiteX180" fmla="*/ 1637872 w 1724415"/>
                        <a:gd name="connsiteY180" fmla="*/ 1293134 h 1724414"/>
                        <a:gd name="connsiteX181" fmla="*/ 1664407 w 1724415"/>
                        <a:gd name="connsiteY181" fmla="*/ 1310871 h 1724414"/>
                        <a:gd name="connsiteX182" fmla="*/ 1658189 w 1724415"/>
                        <a:gd name="connsiteY182" fmla="*/ 1342180 h 1724414"/>
                        <a:gd name="connsiteX183" fmla="*/ 1626879 w 1724415"/>
                        <a:gd name="connsiteY183" fmla="*/ 1348398 h 1724414"/>
                        <a:gd name="connsiteX184" fmla="*/ 1609143 w 1724415"/>
                        <a:gd name="connsiteY184" fmla="*/ 1321863 h 1724414"/>
                        <a:gd name="connsiteX185" fmla="*/ 1637872 w 1724415"/>
                        <a:gd name="connsiteY185" fmla="*/ 1293134 h 1724414"/>
                        <a:gd name="connsiteX186" fmla="*/ 1379314 w 1724415"/>
                        <a:gd name="connsiteY186" fmla="*/ 1293134 h 1724414"/>
                        <a:gd name="connsiteX187" fmla="*/ 1354072 w 1724415"/>
                        <a:gd name="connsiteY187" fmla="*/ 1354078 h 1724414"/>
                        <a:gd name="connsiteX188" fmla="*/ 1293128 w 1724415"/>
                        <a:gd name="connsiteY188" fmla="*/ 1379320 h 1724414"/>
                        <a:gd name="connsiteX189" fmla="*/ 431273 w 1724415"/>
                        <a:gd name="connsiteY189" fmla="*/ 1379320 h 1724414"/>
                        <a:gd name="connsiteX190" fmla="*/ 370329 w 1724415"/>
                        <a:gd name="connsiteY190" fmla="*/ 1354078 h 1724414"/>
                        <a:gd name="connsiteX191" fmla="*/ 345087 w 1724415"/>
                        <a:gd name="connsiteY191" fmla="*/ 1293134 h 1724414"/>
                        <a:gd name="connsiteX192" fmla="*/ 345087 w 1724415"/>
                        <a:gd name="connsiteY192" fmla="*/ 431275 h 1724414"/>
                        <a:gd name="connsiteX193" fmla="*/ 370329 w 1724415"/>
                        <a:gd name="connsiteY193" fmla="*/ 370331 h 1724414"/>
                        <a:gd name="connsiteX194" fmla="*/ 431273 w 1724415"/>
                        <a:gd name="connsiteY194" fmla="*/ 345093 h 1724414"/>
                        <a:gd name="connsiteX195" fmla="*/ 1293128 w 1724415"/>
                        <a:gd name="connsiteY195" fmla="*/ 345093 h 1724414"/>
                        <a:gd name="connsiteX196" fmla="*/ 1354072 w 1724415"/>
                        <a:gd name="connsiteY196" fmla="*/ 370331 h 1724414"/>
                        <a:gd name="connsiteX197" fmla="*/ 1379314 w 1724415"/>
                        <a:gd name="connsiteY197" fmla="*/ 431275 h 17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724415" h="1724414">
                          <a:moveTo>
                            <a:pt x="1436771" y="890933"/>
                          </a:moveTo>
                          <a:lnTo>
                            <a:pt x="1556969" y="890933"/>
                          </a:lnTo>
                          <a:cubicBezTo>
                            <a:pt x="1566073" y="916701"/>
                            <a:pt x="1586863" y="936617"/>
                            <a:pt x="1613001" y="944621"/>
                          </a:cubicBezTo>
                          <a:cubicBezTo>
                            <a:pt x="1639126" y="952613"/>
                            <a:pt x="1667510" y="947750"/>
                            <a:pt x="1689478" y="931502"/>
                          </a:cubicBezTo>
                          <a:cubicBezTo>
                            <a:pt x="1711447" y="915240"/>
                            <a:pt x="1724416" y="889538"/>
                            <a:pt x="1724416" y="862208"/>
                          </a:cubicBezTo>
                          <a:cubicBezTo>
                            <a:pt x="1724416" y="834878"/>
                            <a:pt x="1711450" y="809177"/>
                            <a:pt x="1689478" y="792915"/>
                          </a:cubicBezTo>
                          <a:cubicBezTo>
                            <a:pt x="1667510" y="776666"/>
                            <a:pt x="1639126" y="771803"/>
                            <a:pt x="1613001" y="779795"/>
                          </a:cubicBezTo>
                          <a:cubicBezTo>
                            <a:pt x="1586863" y="787796"/>
                            <a:pt x="1566073" y="807716"/>
                            <a:pt x="1556969" y="833483"/>
                          </a:cubicBezTo>
                          <a:lnTo>
                            <a:pt x="1436771" y="833483"/>
                          </a:lnTo>
                          <a:lnTo>
                            <a:pt x="1436771" y="431282"/>
                          </a:lnTo>
                          <a:lnTo>
                            <a:pt x="1556969" y="431282"/>
                          </a:lnTo>
                          <a:cubicBezTo>
                            <a:pt x="1566073" y="457049"/>
                            <a:pt x="1586863" y="476965"/>
                            <a:pt x="1613001" y="484970"/>
                          </a:cubicBezTo>
                          <a:cubicBezTo>
                            <a:pt x="1639126" y="492958"/>
                            <a:pt x="1667510" y="488099"/>
                            <a:pt x="1689478" y="471850"/>
                          </a:cubicBezTo>
                          <a:cubicBezTo>
                            <a:pt x="1711447" y="455588"/>
                            <a:pt x="1724416" y="429887"/>
                            <a:pt x="1724416" y="402557"/>
                          </a:cubicBezTo>
                          <a:cubicBezTo>
                            <a:pt x="1724416" y="375227"/>
                            <a:pt x="1711450" y="349525"/>
                            <a:pt x="1689478" y="333263"/>
                          </a:cubicBezTo>
                          <a:cubicBezTo>
                            <a:pt x="1667510" y="317014"/>
                            <a:pt x="1639126" y="312152"/>
                            <a:pt x="1613001" y="320143"/>
                          </a:cubicBezTo>
                          <a:cubicBezTo>
                            <a:pt x="1586863" y="328145"/>
                            <a:pt x="1566073" y="348064"/>
                            <a:pt x="1556969" y="373831"/>
                          </a:cubicBezTo>
                          <a:lnTo>
                            <a:pt x="1424587" y="373831"/>
                          </a:lnTo>
                          <a:cubicBezTo>
                            <a:pt x="1410055" y="340769"/>
                            <a:pt x="1383648" y="314361"/>
                            <a:pt x="1350586" y="299830"/>
                          </a:cubicBezTo>
                          <a:lnTo>
                            <a:pt x="1350586" y="167447"/>
                          </a:lnTo>
                          <a:cubicBezTo>
                            <a:pt x="1376353" y="158341"/>
                            <a:pt x="1396269" y="137551"/>
                            <a:pt x="1404274" y="111415"/>
                          </a:cubicBezTo>
                          <a:cubicBezTo>
                            <a:pt x="1412265" y="85290"/>
                            <a:pt x="1407403" y="56906"/>
                            <a:pt x="1391154" y="34937"/>
                          </a:cubicBezTo>
                          <a:cubicBezTo>
                            <a:pt x="1374892" y="12968"/>
                            <a:pt x="1349190" y="0"/>
                            <a:pt x="1321860" y="0"/>
                          </a:cubicBezTo>
                          <a:cubicBezTo>
                            <a:pt x="1294530" y="0"/>
                            <a:pt x="1268829" y="12966"/>
                            <a:pt x="1252567" y="34937"/>
                          </a:cubicBezTo>
                          <a:cubicBezTo>
                            <a:pt x="1236318" y="56907"/>
                            <a:pt x="1231455" y="85290"/>
                            <a:pt x="1239447" y="111415"/>
                          </a:cubicBezTo>
                          <a:cubicBezTo>
                            <a:pt x="1247448" y="137552"/>
                            <a:pt x="1267368" y="158342"/>
                            <a:pt x="1293135" y="167447"/>
                          </a:cubicBezTo>
                          <a:lnTo>
                            <a:pt x="1293135" y="287645"/>
                          </a:lnTo>
                          <a:lnTo>
                            <a:pt x="890934" y="287645"/>
                          </a:lnTo>
                          <a:lnTo>
                            <a:pt x="890934" y="167447"/>
                          </a:lnTo>
                          <a:cubicBezTo>
                            <a:pt x="916698" y="158341"/>
                            <a:pt x="936618" y="137551"/>
                            <a:pt x="944622" y="111415"/>
                          </a:cubicBezTo>
                          <a:cubicBezTo>
                            <a:pt x="952610" y="85290"/>
                            <a:pt x="947751" y="56906"/>
                            <a:pt x="931502" y="34937"/>
                          </a:cubicBezTo>
                          <a:cubicBezTo>
                            <a:pt x="915240" y="12968"/>
                            <a:pt x="889539" y="0"/>
                            <a:pt x="862209" y="0"/>
                          </a:cubicBezTo>
                          <a:cubicBezTo>
                            <a:pt x="834879" y="0"/>
                            <a:pt x="809177" y="12966"/>
                            <a:pt x="792915" y="34937"/>
                          </a:cubicBezTo>
                          <a:cubicBezTo>
                            <a:pt x="776663" y="56907"/>
                            <a:pt x="771804" y="85290"/>
                            <a:pt x="779795" y="111415"/>
                          </a:cubicBezTo>
                          <a:cubicBezTo>
                            <a:pt x="787797" y="137552"/>
                            <a:pt x="807713" y="158342"/>
                            <a:pt x="833483" y="167447"/>
                          </a:cubicBezTo>
                          <a:lnTo>
                            <a:pt x="833483" y="287645"/>
                          </a:lnTo>
                          <a:lnTo>
                            <a:pt x="431283" y="287645"/>
                          </a:lnTo>
                          <a:lnTo>
                            <a:pt x="431283" y="167447"/>
                          </a:lnTo>
                          <a:cubicBezTo>
                            <a:pt x="457046" y="158341"/>
                            <a:pt x="476966" y="137551"/>
                            <a:pt x="484971" y="111415"/>
                          </a:cubicBezTo>
                          <a:cubicBezTo>
                            <a:pt x="492959" y="85290"/>
                            <a:pt x="488100" y="56906"/>
                            <a:pt x="471847" y="34937"/>
                          </a:cubicBezTo>
                          <a:cubicBezTo>
                            <a:pt x="455585" y="12968"/>
                            <a:pt x="429887" y="0"/>
                            <a:pt x="402557" y="0"/>
                          </a:cubicBezTo>
                          <a:cubicBezTo>
                            <a:pt x="375224" y="0"/>
                            <a:pt x="349523" y="12966"/>
                            <a:pt x="333264" y="34937"/>
                          </a:cubicBezTo>
                          <a:cubicBezTo>
                            <a:pt x="317012" y="56907"/>
                            <a:pt x="312152" y="85290"/>
                            <a:pt x="320141" y="111415"/>
                          </a:cubicBezTo>
                          <a:cubicBezTo>
                            <a:pt x="328145" y="137552"/>
                            <a:pt x="348062" y="158342"/>
                            <a:pt x="373829" y="167447"/>
                          </a:cubicBezTo>
                          <a:lnTo>
                            <a:pt x="373829" y="299830"/>
                          </a:lnTo>
                          <a:cubicBezTo>
                            <a:pt x="340766" y="314358"/>
                            <a:pt x="314359" y="340769"/>
                            <a:pt x="299827" y="373831"/>
                          </a:cubicBezTo>
                          <a:lnTo>
                            <a:pt x="167446" y="373831"/>
                          </a:lnTo>
                          <a:cubicBezTo>
                            <a:pt x="158341" y="348064"/>
                            <a:pt x="137551" y="328148"/>
                            <a:pt x="111413" y="320143"/>
                          </a:cubicBezTo>
                          <a:cubicBezTo>
                            <a:pt x="85288" y="312152"/>
                            <a:pt x="56904" y="317011"/>
                            <a:pt x="34937" y="333263"/>
                          </a:cubicBezTo>
                          <a:cubicBezTo>
                            <a:pt x="12968" y="349525"/>
                            <a:pt x="0" y="375227"/>
                            <a:pt x="0" y="402557"/>
                          </a:cubicBezTo>
                          <a:cubicBezTo>
                            <a:pt x="0" y="429887"/>
                            <a:pt x="12966" y="455588"/>
                            <a:pt x="34937" y="471850"/>
                          </a:cubicBezTo>
                          <a:cubicBezTo>
                            <a:pt x="56908" y="488099"/>
                            <a:pt x="85288" y="492958"/>
                            <a:pt x="111413" y="484970"/>
                          </a:cubicBezTo>
                          <a:cubicBezTo>
                            <a:pt x="137551" y="476965"/>
                            <a:pt x="158341" y="457049"/>
                            <a:pt x="167446" y="431282"/>
                          </a:cubicBezTo>
                          <a:lnTo>
                            <a:pt x="287643" y="431282"/>
                          </a:lnTo>
                          <a:lnTo>
                            <a:pt x="287643" y="833483"/>
                          </a:lnTo>
                          <a:lnTo>
                            <a:pt x="167446" y="833483"/>
                          </a:lnTo>
                          <a:cubicBezTo>
                            <a:pt x="158341" y="807716"/>
                            <a:pt x="137551" y="787799"/>
                            <a:pt x="111413" y="779795"/>
                          </a:cubicBezTo>
                          <a:cubicBezTo>
                            <a:pt x="85288" y="771803"/>
                            <a:pt x="56904" y="776666"/>
                            <a:pt x="34937" y="792915"/>
                          </a:cubicBezTo>
                          <a:cubicBezTo>
                            <a:pt x="12968" y="809177"/>
                            <a:pt x="0" y="834878"/>
                            <a:pt x="0" y="862208"/>
                          </a:cubicBezTo>
                          <a:cubicBezTo>
                            <a:pt x="0" y="889538"/>
                            <a:pt x="12966" y="915240"/>
                            <a:pt x="34937" y="931502"/>
                          </a:cubicBezTo>
                          <a:cubicBezTo>
                            <a:pt x="56908" y="947750"/>
                            <a:pt x="85288" y="952613"/>
                            <a:pt x="111413" y="944621"/>
                          </a:cubicBezTo>
                          <a:cubicBezTo>
                            <a:pt x="137551" y="936617"/>
                            <a:pt x="158341" y="916701"/>
                            <a:pt x="167446" y="890933"/>
                          </a:cubicBezTo>
                          <a:lnTo>
                            <a:pt x="287643" y="890933"/>
                          </a:lnTo>
                          <a:lnTo>
                            <a:pt x="287643" y="1293134"/>
                          </a:lnTo>
                          <a:lnTo>
                            <a:pt x="167446" y="1293134"/>
                          </a:lnTo>
                          <a:cubicBezTo>
                            <a:pt x="158341" y="1267367"/>
                            <a:pt x="137551" y="1247451"/>
                            <a:pt x="111413" y="1239446"/>
                          </a:cubicBezTo>
                          <a:cubicBezTo>
                            <a:pt x="85288" y="1231455"/>
                            <a:pt x="56904" y="1236317"/>
                            <a:pt x="34937" y="1252566"/>
                          </a:cubicBezTo>
                          <a:cubicBezTo>
                            <a:pt x="12968" y="1268828"/>
                            <a:pt x="0" y="1294530"/>
                            <a:pt x="0" y="1321860"/>
                          </a:cubicBezTo>
                          <a:cubicBezTo>
                            <a:pt x="0" y="1349190"/>
                            <a:pt x="12966" y="1374891"/>
                            <a:pt x="34937" y="1391153"/>
                          </a:cubicBezTo>
                          <a:cubicBezTo>
                            <a:pt x="56908" y="1407402"/>
                            <a:pt x="85288" y="1412264"/>
                            <a:pt x="111413" y="1404273"/>
                          </a:cubicBezTo>
                          <a:cubicBezTo>
                            <a:pt x="137551" y="1396272"/>
                            <a:pt x="158341" y="1376352"/>
                            <a:pt x="167446" y="1350585"/>
                          </a:cubicBezTo>
                          <a:lnTo>
                            <a:pt x="299827" y="1350585"/>
                          </a:lnTo>
                          <a:cubicBezTo>
                            <a:pt x="314359" y="1383647"/>
                            <a:pt x="340766" y="1410055"/>
                            <a:pt x="373829" y="1424587"/>
                          </a:cubicBezTo>
                          <a:lnTo>
                            <a:pt x="373829" y="1556968"/>
                          </a:lnTo>
                          <a:cubicBezTo>
                            <a:pt x="348065" y="1566076"/>
                            <a:pt x="328145" y="1586866"/>
                            <a:pt x="320141" y="1613000"/>
                          </a:cubicBezTo>
                          <a:cubicBezTo>
                            <a:pt x="312152" y="1639125"/>
                            <a:pt x="317012" y="1667509"/>
                            <a:pt x="333264" y="1689478"/>
                          </a:cubicBezTo>
                          <a:cubicBezTo>
                            <a:pt x="349526" y="1711449"/>
                            <a:pt x="375224" y="1724415"/>
                            <a:pt x="402557" y="1724415"/>
                          </a:cubicBezTo>
                          <a:cubicBezTo>
                            <a:pt x="429887" y="1724415"/>
                            <a:pt x="455585" y="1711449"/>
                            <a:pt x="471847" y="1689478"/>
                          </a:cubicBezTo>
                          <a:cubicBezTo>
                            <a:pt x="488100" y="1667509"/>
                            <a:pt x="492959" y="1639125"/>
                            <a:pt x="484971" y="1613000"/>
                          </a:cubicBezTo>
                          <a:cubicBezTo>
                            <a:pt x="476966" y="1586862"/>
                            <a:pt x="457050" y="1566073"/>
                            <a:pt x="431283" y="1556968"/>
                          </a:cubicBezTo>
                          <a:lnTo>
                            <a:pt x="431283" y="1436771"/>
                          </a:lnTo>
                          <a:lnTo>
                            <a:pt x="833483" y="1436771"/>
                          </a:lnTo>
                          <a:lnTo>
                            <a:pt x="833483" y="1556968"/>
                          </a:lnTo>
                          <a:cubicBezTo>
                            <a:pt x="807716" y="1566076"/>
                            <a:pt x="787800" y="1586866"/>
                            <a:pt x="779795" y="1613000"/>
                          </a:cubicBezTo>
                          <a:cubicBezTo>
                            <a:pt x="771804" y="1639125"/>
                            <a:pt x="776663" y="1667509"/>
                            <a:pt x="792915" y="1689478"/>
                          </a:cubicBezTo>
                          <a:cubicBezTo>
                            <a:pt x="809177" y="1711449"/>
                            <a:pt x="834879" y="1724415"/>
                            <a:pt x="862209" y="1724415"/>
                          </a:cubicBezTo>
                          <a:cubicBezTo>
                            <a:pt x="889539" y="1724415"/>
                            <a:pt x="915240" y="1711449"/>
                            <a:pt x="931502" y="1689478"/>
                          </a:cubicBezTo>
                          <a:cubicBezTo>
                            <a:pt x="947751" y="1667509"/>
                            <a:pt x="952610" y="1639125"/>
                            <a:pt x="944622" y="1613000"/>
                          </a:cubicBezTo>
                          <a:cubicBezTo>
                            <a:pt x="936618" y="1586862"/>
                            <a:pt x="916701" y="1566073"/>
                            <a:pt x="890934" y="1556968"/>
                          </a:cubicBezTo>
                          <a:lnTo>
                            <a:pt x="890934" y="1436771"/>
                          </a:lnTo>
                          <a:lnTo>
                            <a:pt x="1293135" y="1436771"/>
                          </a:lnTo>
                          <a:lnTo>
                            <a:pt x="1293135" y="1556968"/>
                          </a:lnTo>
                          <a:cubicBezTo>
                            <a:pt x="1267368" y="1566076"/>
                            <a:pt x="1247452" y="1586866"/>
                            <a:pt x="1239447" y="1613000"/>
                          </a:cubicBezTo>
                          <a:cubicBezTo>
                            <a:pt x="1231455" y="1639125"/>
                            <a:pt x="1236318" y="1667509"/>
                            <a:pt x="1252567" y="1689478"/>
                          </a:cubicBezTo>
                          <a:cubicBezTo>
                            <a:pt x="1268829" y="1711449"/>
                            <a:pt x="1294530" y="1724415"/>
                            <a:pt x="1321860" y="1724415"/>
                          </a:cubicBezTo>
                          <a:cubicBezTo>
                            <a:pt x="1349190" y="1724415"/>
                            <a:pt x="1374892" y="1711449"/>
                            <a:pt x="1391154" y="1689478"/>
                          </a:cubicBezTo>
                          <a:cubicBezTo>
                            <a:pt x="1407403" y="1667509"/>
                            <a:pt x="1412265" y="1639125"/>
                            <a:pt x="1404274" y="1613000"/>
                          </a:cubicBezTo>
                          <a:cubicBezTo>
                            <a:pt x="1396269" y="1586862"/>
                            <a:pt x="1376353" y="1566073"/>
                            <a:pt x="1350586" y="1556968"/>
                          </a:cubicBezTo>
                          <a:lnTo>
                            <a:pt x="1350586" y="1424587"/>
                          </a:lnTo>
                          <a:cubicBezTo>
                            <a:pt x="1383648" y="1410055"/>
                            <a:pt x="1410055" y="1383647"/>
                            <a:pt x="1424587" y="1350585"/>
                          </a:cubicBezTo>
                          <a:lnTo>
                            <a:pt x="1556969" y="1350585"/>
                          </a:lnTo>
                          <a:cubicBezTo>
                            <a:pt x="1566073" y="1376352"/>
                            <a:pt x="1586863" y="1396268"/>
                            <a:pt x="1613001" y="1404273"/>
                          </a:cubicBezTo>
                          <a:cubicBezTo>
                            <a:pt x="1639126" y="1412264"/>
                            <a:pt x="1667510" y="1407402"/>
                            <a:pt x="1689478" y="1391153"/>
                          </a:cubicBezTo>
                          <a:cubicBezTo>
                            <a:pt x="1711447" y="1374891"/>
                            <a:pt x="1724416" y="1349190"/>
                            <a:pt x="1724416" y="1321860"/>
                          </a:cubicBezTo>
                          <a:cubicBezTo>
                            <a:pt x="1724416" y="1294530"/>
                            <a:pt x="1711450" y="1268828"/>
                            <a:pt x="1689478" y="1252566"/>
                          </a:cubicBezTo>
                          <a:cubicBezTo>
                            <a:pt x="1667510" y="1236317"/>
                            <a:pt x="1639126" y="1231455"/>
                            <a:pt x="1613001" y="1239446"/>
                          </a:cubicBezTo>
                          <a:cubicBezTo>
                            <a:pt x="1586863" y="1247451"/>
                            <a:pt x="1566073" y="1267367"/>
                            <a:pt x="1556969" y="1293134"/>
                          </a:cubicBezTo>
                          <a:lnTo>
                            <a:pt x="1436771" y="1293134"/>
                          </a:lnTo>
                          <a:close/>
                          <a:moveTo>
                            <a:pt x="1637872" y="833476"/>
                          </a:moveTo>
                          <a:cubicBezTo>
                            <a:pt x="1649491" y="833476"/>
                            <a:pt x="1659972" y="840479"/>
                            <a:pt x="1664407" y="851212"/>
                          </a:cubicBezTo>
                          <a:cubicBezTo>
                            <a:pt x="1668859" y="861949"/>
                            <a:pt x="1666407" y="874300"/>
                            <a:pt x="1658189" y="882522"/>
                          </a:cubicBezTo>
                          <a:cubicBezTo>
                            <a:pt x="1649967" y="890740"/>
                            <a:pt x="1637616" y="893192"/>
                            <a:pt x="1626879" y="888740"/>
                          </a:cubicBezTo>
                          <a:cubicBezTo>
                            <a:pt x="1616146" y="884301"/>
                            <a:pt x="1609143" y="873824"/>
                            <a:pt x="1609143" y="862205"/>
                          </a:cubicBezTo>
                          <a:cubicBezTo>
                            <a:pt x="1609143" y="846340"/>
                            <a:pt x="1622007" y="833476"/>
                            <a:pt x="1637872" y="833476"/>
                          </a:cubicBezTo>
                          <a:close/>
                          <a:moveTo>
                            <a:pt x="1637872" y="373818"/>
                          </a:moveTo>
                          <a:cubicBezTo>
                            <a:pt x="1649491" y="373818"/>
                            <a:pt x="1659972" y="380821"/>
                            <a:pt x="1664407" y="391554"/>
                          </a:cubicBezTo>
                          <a:cubicBezTo>
                            <a:pt x="1668859" y="402291"/>
                            <a:pt x="1666407" y="414642"/>
                            <a:pt x="1658189" y="422864"/>
                          </a:cubicBezTo>
                          <a:cubicBezTo>
                            <a:pt x="1649967" y="431082"/>
                            <a:pt x="1637616" y="433534"/>
                            <a:pt x="1626879" y="429082"/>
                          </a:cubicBezTo>
                          <a:cubicBezTo>
                            <a:pt x="1616146" y="424643"/>
                            <a:pt x="1609143" y="414166"/>
                            <a:pt x="1609143" y="402547"/>
                          </a:cubicBezTo>
                          <a:cubicBezTo>
                            <a:pt x="1609143" y="386682"/>
                            <a:pt x="1622007" y="373818"/>
                            <a:pt x="1637872" y="373818"/>
                          </a:cubicBezTo>
                          <a:close/>
                          <a:moveTo>
                            <a:pt x="1321857" y="57803"/>
                          </a:moveTo>
                          <a:cubicBezTo>
                            <a:pt x="1333476" y="57803"/>
                            <a:pt x="1343953" y="64806"/>
                            <a:pt x="1348392" y="75541"/>
                          </a:cubicBezTo>
                          <a:cubicBezTo>
                            <a:pt x="1352844" y="86275"/>
                            <a:pt x="1350392" y="98626"/>
                            <a:pt x="1342174" y="106847"/>
                          </a:cubicBezTo>
                          <a:cubicBezTo>
                            <a:pt x="1333952" y="115068"/>
                            <a:pt x="1321601" y="117518"/>
                            <a:pt x="1310865" y="113067"/>
                          </a:cubicBezTo>
                          <a:cubicBezTo>
                            <a:pt x="1300132" y="108630"/>
                            <a:pt x="1293128" y="98151"/>
                            <a:pt x="1293128" y="86532"/>
                          </a:cubicBezTo>
                          <a:cubicBezTo>
                            <a:pt x="1293128" y="70667"/>
                            <a:pt x="1305992" y="57803"/>
                            <a:pt x="1321857" y="57803"/>
                          </a:cubicBezTo>
                          <a:close/>
                          <a:moveTo>
                            <a:pt x="862199" y="57803"/>
                          </a:moveTo>
                          <a:cubicBezTo>
                            <a:pt x="873818" y="57803"/>
                            <a:pt x="884295" y="64806"/>
                            <a:pt x="888734" y="75541"/>
                          </a:cubicBezTo>
                          <a:cubicBezTo>
                            <a:pt x="893186" y="86275"/>
                            <a:pt x="890734" y="98626"/>
                            <a:pt x="882516" y="106847"/>
                          </a:cubicBezTo>
                          <a:cubicBezTo>
                            <a:pt x="874294" y="115068"/>
                            <a:pt x="861943" y="117518"/>
                            <a:pt x="851207" y="113067"/>
                          </a:cubicBezTo>
                          <a:cubicBezTo>
                            <a:pt x="840474" y="108630"/>
                            <a:pt x="833470" y="98151"/>
                            <a:pt x="833470" y="86532"/>
                          </a:cubicBezTo>
                          <a:cubicBezTo>
                            <a:pt x="833470" y="70667"/>
                            <a:pt x="846334" y="57803"/>
                            <a:pt x="862199" y="57803"/>
                          </a:cubicBezTo>
                          <a:close/>
                          <a:moveTo>
                            <a:pt x="402541" y="57803"/>
                          </a:moveTo>
                          <a:cubicBezTo>
                            <a:pt x="414160" y="57803"/>
                            <a:pt x="424637" y="64806"/>
                            <a:pt x="429076" y="75541"/>
                          </a:cubicBezTo>
                          <a:cubicBezTo>
                            <a:pt x="433528" y="86275"/>
                            <a:pt x="431076" y="98626"/>
                            <a:pt x="422858" y="106847"/>
                          </a:cubicBezTo>
                          <a:cubicBezTo>
                            <a:pt x="414637" y="115068"/>
                            <a:pt x="402285" y="117518"/>
                            <a:pt x="391548" y="113067"/>
                          </a:cubicBezTo>
                          <a:cubicBezTo>
                            <a:pt x="380815" y="108630"/>
                            <a:pt x="373812" y="98151"/>
                            <a:pt x="373812" y="86532"/>
                          </a:cubicBezTo>
                          <a:cubicBezTo>
                            <a:pt x="373812" y="70667"/>
                            <a:pt x="386676" y="57803"/>
                            <a:pt x="402541" y="57803"/>
                          </a:cubicBezTo>
                          <a:close/>
                          <a:moveTo>
                            <a:pt x="86526" y="431275"/>
                          </a:moveTo>
                          <a:cubicBezTo>
                            <a:pt x="74907" y="431275"/>
                            <a:pt x="64430" y="424272"/>
                            <a:pt x="59991" y="413539"/>
                          </a:cubicBezTo>
                          <a:cubicBezTo>
                            <a:pt x="55538" y="402803"/>
                            <a:pt x="57991" y="390451"/>
                            <a:pt x="66209" y="382230"/>
                          </a:cubicBezTo>
                          <a:cubicBezTo>
                            <a:pt x="74430" y="374012"/>
                            <a:pt x="86782" y="371559"/>
                            <a:pt x="97518" y="376011"/>
                          </a:cubicBezTo>
                          <a:cubicBezTo>
                            <a:pt x="108251" y="380450"/>
                            <a:pt x="115255" y="390927"/>
                            <a:pt x="115255" y="402547"/>
                          </a:cubicBezTo>
                          <a:cubicBezTo>
                            <a:pt x="115255" y="410164"/>
                            <a:pt x="112227" y="417476"/>
                            <a:pt x="106843" y="422864"/>
                          </a:cubicBezTo>
                          <a:cubicBezTo>
                            <a:pt x="101455" y="428248"/>
                            <a:pt x="94143" y="431275"/>
                            <a:pt x="86526" y="431275"/>
                          </a:cubicBezTo>
                          <a:close/>
                          <a:moveTo>
                            <a:pt x="86526" y="890933"/>
                          </a:moveTo>
                          <a:cubicBezTo>
                            <a:pt x="74907" y="890933"/>
                            <a:pt x="64430" y="883930"/>
                            <a:pt x="59991" y="873197"/>
                          </a:cubicBezTo>
                          <a:cubicBezTo>
                            <a:pt x="55538" y="862461"/>
                            <a:pt x="57991" y="850109"/>
                            <a:pt x="66209" y="841888"/>
                          </a:cubicBezTo>
                          <a:cubicBezTo>
                            <a:pt x="74430" y="833670"/>
                            <a:pt x="86782" y="831217"/>
                            <a:pt x="97518" y="835669"/>
                          </a:cubicBezTo>
                          <a:cubicBezTo>
                            <a:pt x="108251" y="840108"/>
                            <a:pt x="115255" y="850585"/>
                            <a:pt x="115255" y="862205"/>
                          </a:cubicBezTo>
                          <a:cubicBezTo>
                            <a:pt x="115255" y="869822"/>
                            <a:pt x="112227" y="877134"/>
                            <a:pt x="106843" y="882522"/>
                          </a:cubicBezTo>
                          <a:cubicBezTo>
                            <a:pt x="101455" y="887906"/>
                            <a:pt x="94143" y="890933"/>
                            <a:pt x="86526" y="890933"/>
                          </a:cubicBezTo>
                          <a:close/>
                          <a:moveTo>
                            <a:pt x="86526" y="1350591"/>
                          </a:moveTo>
                          <a:cubicBezTo>
                            <a:pt x="74907" y="1350591"/>
                            <a:pt x="64430" y="1343588"/>
                            <a:pt x="59991" y="1332855"/>
                          </a:cubicBezTo>
                          <a:cubicBezTo>
                            <a:pt x="55538" y="1322119"/>
                            <a:pt x="57991" y="1309767"/>
                            <a:pt x="66209" y="1301546"/>
                          </a:cubicBezTo>
                          <a:cubicBezTo>
                            <a:pt x="74430" y="1293328"/>
                            <a:pt x="86782" y="1290875"/>
                            <a:pt x="97518" y="1295327"/>
                          </a:cubicBezTo>
                          <a:cubicBezTo>
                            <a:pt x="108251" y="1299766"/>
                            <a:pt x="115255" y="1310243"/>
                            <a:pt x="115255" y="1321863"/>
                          </a:cubicBezTo>
                          <a:cubicBezTo>
                            <a:pt x="115255" y="1329480"/>
                            <a:pt x="112227" y="1336792"/>
                            <a:pt x="106843" y="1342180"/>
                          </a:cubicBezTo>
                          <a:cubicBezTo>
                            <a:pt x="101455" y="1347564"/>
                            <a:pt x="94143" y="1350591"/>
                            <a:pt x="86526" y="1350591"/>
                          </a:cubicBezTo>
                          <a:close/>
                          <a:moveTo>
                            <a:pt x="402541" y="1666606"/>
                          </a:moveTo>
                          <a:cubicBezTo>
                            <a:pt x="390921" y="1666606"/>
                            <a:pt x="380445" y="1659603"/>
                            <a:pt x="376006" y="1648870"/>
                          </a:cubicBezTo>
                          <a:cubicBezTo>
                            <a:pt x="371553" y="1638134"/>
                            <a:pt x="374006" y="1625786"/>
                            <a:pt x="382224" y="1617561"/>
                          </a:cubicBezTo>
                          <a:cubicBezTo>
                            <a:pt x="390445" y="1609343"/>
                            <a:pt x="402797" y="1606890"/>
                            <a:pt x="413533" y="1611342"/>
                          </a:cubicBezTo>
                          <a:cubicBezTo>
                            <a:pt x="424266" y="1615781"/>
                            <a:pt x="431270" y="1626258"/>
                            <a:pt x="431270" y="1637878"/>
                          </a:cubicBezTo>
                          <a:cubicBezTo>
                            <a:pt x="431270" y="1645495"/>
                            <a:pt x="428242" y="1652807"/>
                            <a:pt x="422858" y="1658195"/>
                          </a:cubicBezTo>
                          <a:cubicBezTo>
                            <a:pt x="417470" y="1663579"/>
                            <a:pt x="410158" y="1666606"/>
                            <a:pt x="402541" y="1666606"/>
                          </a:cubicBezTo>
                          <a:close/>
                          <a:moveTo>
                            <a:pt x="862199" y="1666606"/>
                          </a:moveTo>
                          <a:cubicBezTo>
                            <a:pt x="850579" y="1666606"/>
                            <a:pt x="840102" y="1659603"/>
                            <a:pt x="835664" y="1648870"/>
                          </a:cubicBezTo>
                          <a:cubicBezTo>
                            <a:pt x="831211" y="1638134"/>
                            <a:pt x="833664" y="1625786"/>
                            <a:pt x="841882" y="1617561"/>
                          </a:cubicBezTo>
                          <a:cubicBezTo>
                            <a:pt x="850103" y="1609343"/>
                            <a:pt x="862455" y="1606890"/>
                            <a:pt x="873191" y="1611342"/>
                          </a:cubicBezTo>
                          <a:cubicBezTo>
                            <a:pt x="883924" y="1615781"/>
                            <a:pt x="890928" y="1626258"/>
                            <a:pt x="890928" y="1637878"/>
                          </a:cubicBezTo>
                          <a:cubicBezTo>
                            <a:pt x="890928" y="1645495"/>
                            <a:pt x="887900" y="1652807"/>
                            <a:pt x="882516" y="1658195"/>
                          </a:cubicBezTo>
                          <a:cubicBezTo>
                            <a:pt x="877128" y="1663579"/>
                            <a:pt x="869816" y="1666606"/>
                            <a:pt x="862199" y="1666606"/>
                          </a:cubicBezTo>
                          <a:close/>
                          <a:moveTo>
                            <a:pt x="1321857" y="1666606"/>
                          </a:moveTo>
                          <a:cubicBezTo>
                            <a:pt x="1310237" y="1666606"/>
                            <a:pt x="1299761" y="1659603"/>
                            <a:pt x="1295322" y="1648870"/>
                          </a:cubicBezTo>
                          <a:cubicBezTo>
                            <a:pt x="1290869" y="1638134"/>
                            <a:pt x="1293322" y="1625786"/>
                            <a:pt x="1301540" y="1617561"/>
                          </a:cubicBezTo>
                          <a:cubicBezTo>
                            <a:pt x="1309761" y="1609343"/>
                            <a:pt x="1322113" y="1606890"/>
                            <a:pt x="1332849" y="1611342"/>
                          </a:cubicBezTo>
                          <a:cubicBezTo>
                            <a:pt x="1343582" y="1615781"/>
                            <a:pt x="1350586" y="1626258"/>
                            <a:pt x="1350586" y="1637878"/>
                          </a:cubicBezTo>
                          <a:cubicBezTo>
                            <a:pt x="1350586" y="1645495"/>
                            <a:pt x="1347558" y="1652807"/>
                            <a:pt x="1342174" y="1658195"/>
                          </a:cubicBezTo>
                          <a:cubicBezTo>
                            <a:pt x="1336786" y="1663579"/>
                            <a:pt x="1329474" y="1666606"/>
                            <a:pt x="1321857" y="1666606"/>
                          </a:cubicBezTo>
                          <a:close/>
                          <a:moveTo>
                            <a:pt x="1637872" y="1293134"/>
                          </a:moveTo>
                          <a:cubicBezTo>
                            <a:pt x="1649491" y="1293134"/>
                            <a:pt x="1659972" y="1300137"/>
                            <a:pt x="1664407" y="1310871"/>
                          </a:cubicBezTo>
                          <a:cubicBezTo>
                            <a:pt x="1668859" y="1321607"/>
                            <a:pt x="1666407" y="1333958"/>
                            <a:pt x="1658189" y="1342180"/>
                          </a:cubicBezTo>
                          <a:cubicBezTo>
                            <a:pt x="1649967" y="1350398"/>
                            <a:pt x="1637616" y="1352850"/>
                            <a:pt x="1626879" y="1348398"/>
                          </a:cubicBezTo>
                          <a:cubicBezTo>
                            <a:pt x="1616146" y="1343959"/>
                            <a:pt x="1609143" y="1333482"/>
                            <a:pt x="1609143" y="1321863"/>
                          </a:cubicBezTo>
                          <a:cubicBezTo>
                            <a:pt x="1609143" y="1305998"/>
                            <a:pt x="1622007" y="1293134"/>
                            <a:pt x="1637872" y="1293134"/>
                          </a:cubicBezTo>
                          <a:close/>
                          <a:moveTo>
                            <a:pt x="1379314" y="1293134"/>
                          </a:moveTo>
                          <a:cubicBezTo>
                            <a:pt x="1379314" y="1315989"/>
                            <a:pt x="1370233" y="1337921"/>
                            <a:pt x="1354072" y="1354078"/>
                          </a:cubicBezTo>
                          <a:cubicBezTo>
                            <a:pt x="1337915" y="1370235"/>
                            <a:pt x="1315983" y="1379320"/>
                            <a:pt x="1293128" y="1379320"/>
                          </a:cubicBezTo>
                          <a:lnTo>
                            <a:pt x="431273" y="1379320"/>
                          </a:lnTo>
                          <a:cubicBezTo>
                            <a:pt x="408418" y="1379320"/>
                            <a:pt x="386482" y="1370239"/>
                            <a:pt x="370329" y="1354078"/>
                          </a:cubicBezTo>
                          <a:cubicBezTo>
                            <a:pt x="354172" y="1337918"/>
                            <a:pt x="345087" y="1315986"/>
                            <a:pt x="345087" y="1293134"/>
                          </a:cubicBezTo>
                          <a:lnTo>
                            <a:pt x="345087" y="431275"/>
                          </a:lnTo>
                          <a:cubicBezTo>
                            <a:pt x="345087" y="408421"/>
                            <a:pt x="354168" y="386488"/>
                            <a:pt x="370329" y="370331"/>
                          </a:cubicBezTo>
                          <a:cubicBezTo>
                            <a:pt x="386486" y="354174"/>
                            <a:pt x="408418" y="345093"/>
                            <a:pt x="431273" y="345093"/>
                          </a:cubicBezTo>
                          <a:lnTo>
                            <a:pt x="1293128" y="345093"/>
                          </a:lnTo>
                          <a:cubicBezTo>
                            <a:pt x="1315983" y="345093"/>
                            <a:pt x="1337919" y="354171"/>
                            <a:pt x="1354072" y="370331"/>
                          </a:cubicBezTo>
                          <a:cubicBezTo>
                            <a:pt x="1370229" y="386492"/>
                            <a:pt x="1379314" y="408424"/>
                            <a:pt x="1379314" y="431275"/>
                          </a:cubicBezTo>
                          <a:close/>
                        </a:path>
                      </a:pathLst>
                    </a:custGeom>
                    <a:grpFill/>
                    <a:ln w="3279" cap="flat">
                      <a:no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81C78E83-48E1-660F-1B6A-BBF8D01E57E9}"/>
                        </a:ext>
                      </a:extLst>
                    </p:cNvPr>
                    <p:cNvSpPr/>
                    <p:nvPr/>
                  </p:nvSpPr>
                  <p:spPr>
                    <a:xfrm>
                      <a:off x="7741439" y="4318236"/>
                      <a:ext cx="402200" cy="402200"/>
                    </a:xfrm>
                    <a:custGeom>
                      <a:avLst/>
                      <a:gdLst>
                        <a:gd name="connsiteX0" fmla="*/ 373472 w 402200"/>
                        <a:gd name="connsiteY0" fmla="*/ 0 h 402200"/>
                        <a:gd name="connsiteX1" fmla="*/ 28729 w 402200"/>
                        <a:gd name="connsiteY1" fmla="*/ 0 h 402200"/>
                        <a:gd name="connsiteX2" fmla="*/ 0 w 402200"/>
                        <a:gd name="connsiteY2" fmla="*/ 28729 h 402200"/>
                        <a:gd name="connsiteX3" fmla="*/ 0 w 402200"/>
                        <a:gd name="connsiteY3" fmla="*/ 373472 h 402200"/>
                        <a:gd name="connsiteX4" fmla="*/ 8412 w 402200"/>
                        <a:gd name="connsiteY4" fmla="*/ 393789 h 402200"/>
                        <a:gd name="connsiteX5" fmla="*/ 28729 w 402200"/>
                        <a:gd name="connsiteY5" fmla="*/ 402201 h 402200"/>
                        <a:gd name="connsiteX6" fmla="*/ 373472 w 402200"/>
                        <a:gd name="connsiteY6" fmla="*/ 402201 h 402200"/>
                        <a:gd name="connsiteX7" fmla="*/ 393789 w 402200"/>
                        <a:gd name="connsiteY7" fmla="*/ 393789 h 402200"/>
                        <a:gd name="connsiteX8" fmla="*/ 402201 w 402200"/>
                        <a:gd name="connsiteY8" fmla="*/ 373472 h 402200"/>
                        <a:gd name="connsiteX9" fmla="*/ 402201 w 402200"/>
                        <a:gd name="connsiteY9" fmla="*/ 28729 h 402200"/>
                        <a:gd name="connsiteX10" fmla="*/ 393789 w 402200"/>
                        <a:gd name="connsiteY10" fmla="*/ 8412 h 402200"/>
                        <a:gd name="connsiteX11" fmla="*/ 373472 w 402200"/>
                        <a:gd name="connsiteY11" fmla="*/ 0 h 402200"/>
                        <a:gd name="connsiteX12" fmla="*/ 344744 w 402200"/>
                        <a:gd name="connsiteY12" fmla="*/ 344744 h 402200"/>
                        <a:gd name="connsiteX13" fmla="*/ 57457 w 402200"/>
                        <a:gd name="connsiteY13" fmla="*/ 344744 h 402200"/>
                        <a:gd name="connsiteX14" fmla="*/ 57457 w 402200"/>
                        <a:gd name="connsiteY14" fmla="*/ 57457 h 402200"/>
                        <a:gd name="connsiteX15" fmla="*/ 344744 w 402200"/>
                        <a:gd name="connsiteY15" fmla="*/ 57457 h 4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200" h="402200">
                          <a:moveTo>
                            <a:pt x="373472" y="0"/>
                          </a:moveTo>
                          <a:lnTo>
                            <a:pt x="28729" y="0"/>
                          </a:lnTo>
                          <a:cubicBezTo>
                            <a:pt x="12864" y="0"/>
                            <a:pt x="0" y="12864"/>
                            <a:pt x="0" y="28729"/>
                          </a:cubicBezTo>
                          <a:lnTo>
                            <a:pt x="0" y="373472"/>
                          </a:lnTo>
                          <a:cubicBezTo>
                            <a:pt x="0" y="381089"/>
                            <a:pt x="3027" y="388401"/>
                            <a:pt x="8412" y="393789"/>
                          </a:cubicBezTo>
                          <a:cubicBezTo>
                            <a:pt x="13800" y="399174"/>
                            <a:pt x="21111" y="402201"/>
                            <a:pt x="28729" y="402201"/>
                          </a:cubicBezTo>
                          <a:lnTo>
                            <a:pt x="373472" y="402201"/>
                          </a:lnTo>
                          <a:cubicBezTo>
                            <a:pt x="381089" y="402201"/>
                            <a:pt x="388401" y="399174"/>
                            <a:pt x="393789" y="393789"/>
                          </a:cubicBezTo>
                          <a:cubicBezTo>
                            <a:pt x="399174" y="388401"/>
                            <a:pt x="402201" y="381089"/>
                            <a:pt x="402201" y="373472"/>
                          </a:cubicBezTo>
                          <a:lnTo>
                            <a:pt x="402201" y="28729"/>
                          </a:lnTo>
                          <a:cubicBezTo>
                            <a:pt x="402201" y="21111"/>
                            <a:pt x="399174" y="13800"/>
                            <a:pt x="393789" y="8412"/>
                          </a:cubicBezTo>
                          <a:cubicBezTo>
                            <a:pt x="388401" y="3027"/>
                            <a:pt x="381089" y="0"/>
                            <a:pt x="373472" y="0"/>
                          </a:cubicBezTo>
                          <a:close/>
                          <a:moveTo>
                            <a:pt x="344744" y="344744"/>
                          </a:moveTo>
                          <a:lnTo>
                            <a:pt x="57457" y="344744"/>
                          </a:lnTo>
                          <a:lnTo>
                            <a:pt x="57457" y="57457"/>
                          </a:lnTo>
                          <a:lnTo>
                            <a:pt x="344744" y="57457"/>
                          </a:lnTo>
                          <a:close/>
                        </a:path>
                      </a:pathLst>
                    </a:custGeom>
                    <a:grpFill/>
                    <a:ln w="3279" cap="flat">
                      <a:no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6552983B-DA44-D28F-2AFE-C3630C2AD1A9}"/>
                        </a:ext>
                      </a:extLst>
                    </p:cNvPr>
                    <p:cNvSpPr/>
                    <p:nvPr/>
                  </p:nvSpPr>
                  <p:spPr>
                    <a:xfrm>
                      <a:off x="7511610"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91" name="Freeform: Shape 90">
                      <a:extLst>
                        <a:ext uri="{FF2B5EF4-FFF2-40B4-BE49-F238E27FC236}">
                          <a16:creationId xmlns:a16="http://schemas.microsoft.com/office/drawing/2014/main" id="{7ECE74B2-DB59-E09F-3CCF-8E4283D8567E}"/>
                        </a:ext>
                      </a:extLst>
                    </p:cNvPr>
                    <p:cNvSpPr/>
                    <p:nvPr/>
                  </p:nvSpPr>
                  <p:spPr>
                    <a:xfrm>
                      <a:off x="7626525"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92" name="Freeform: Shape 91">
                      <a:extLst>
                        <a:ext uri="{FF2B5EF4-FFF2-40B4-BE49-F238E27FC236}">
                          <a16:creationId xmlns:a16="http://schemas.microsoft.com/office/drawing/2014/main" id="{5B79C430-BC33-8310-5ABC-2B0F64BD33C4}"/>
                        </a:ext>
                      </a:extLst>
                    </p:cNvPr>
                    <p:cNvSpPr/>
                    <p:nvPr/>
                  </p:nvSpPr>
                  <p:spPr>
                    <a:xfrm>
                      <a:off x="7741439"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93" name="Freeform: Shape 92">
                      <a:extLst>
                        <a:ext uri="{FF2B5EF4-FFF2-40B4-BE49-F238E27FC236}">
                          <a16:creationId xmlns:a16="http://schemas.microsoft.com/office/drawing/2014/main" id="{3A3BFD90-66C0-C4DE-A72A-75202E70A019}"/>
                        </a:ext>
                      </a:extLst>
                    </p:cNvPr>
                    <p:cNvSpPr/>
                    <p:nvPr/>
                  </p:nvSpPr>
                  <p:spPr>
                    <a:xfrm>
                      <a:off x="7856354"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95" name="Freeform: Shape 94">
                      <a:extLst>
                        <a:ext uri="{FF2B5EF4-FFF2-40B4-BE49-F238E27FC236}">
                          <a16:creationId xmlns:a16="http://schemas.microsoft.com/office/drawing/2014/main" id="{47DE833B-0310-4B62-D735-D6E5552397ED}"/>
                        </a:ext>
                      </a:extLst>
                    </p:cNvPr>
                    <p:cNvSpPr/>
                    <p:nvPr/>
                  </p:nvSpPr>
                  <p:spPr>
                    <a:xfrm>
                      <a:off x="7971268"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96" name="Freeform: Shape 95">
                      <a:extLst>
                        <a:ext uri="{FF2B5EF4-FFF2-40B4-BE49-F238E27FC236}">
                          <a16:creationId xmlns:a16="http://schemas.microsoft.com/office/drawing/2014/main" id="{31CB180E-9E2E-F540-0D4E-7C3CFB6BCD5C}"/>
                        </a:ext>
                      </a:extLst>
                    </p:cNvPr>
                    <p:cNvSpPr/>
                    <p:nvPr/>
                  </p:nvSpPr>
                  <p:spPr>
                    <a:xfrm>
                      <a:off x="8086183"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97" name="Freeform: Shape 96">
                      <a:extLst>
                        <a:ext uri="{FF2B5EF4-FFF2-40B4-BE49-F238E27FC236}">
                          <a16:creationId xmlns:a16="http://schemas.microsoft.com/office/drawing/2014/main" id="{1EE5205C-61FD-30F6-DEE9-910DB14B03B4}"/>
                        </a:ext>
                      </a:extLst>
                    </p:cNvPr>
                    <p:cNvSpPr/>
                    <p:nvPr/>
                  </p:nvSpPr>
                  <p:spPr>
                    <a:xfrm>
                      <a:off x="8201097"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98" name="Freeform: Shape 97">
                      <a:extLst>
                        <a:ext uri="{FF2B5EF4-FFF2-40B4-BE49-F238E27FC236}">
                          <a16:creationId xmlns:a16="http://schemas.microsoft.com/office/drawing/2014/main" id="{5E9038C3-A432-B2E6-467A-D7E092DF7161}"/>
                        </a:ext>
                      </a:extLst>
                    </p:cNvPr>
                    <p:cNvSpPr/>
                    <p:nvPr/>
                  </p:nvSpPr>
                  <p:spPr>
                    <a:xfrm>
                      <a:off x="8316012" y="4088407"/>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06" name="Freeform: Shape 105">
                      <a:extLst>
                        <a:ext uri="{FF2B5EF4-FFF2-40B4-BE49-F238E27FC236}">
                          <a16:creationId xmlns:a16="http://schemas.microsoft.com/office/drawing/2014/main" id="{70F4C0EB-47E7-B968-BEAD-79E6BA7026DB}"/>
                        </a:ext>
                      </a:extLst>
                    </p:cNvPr>
                    <p:cNvSpPr/>
                    <p:nvPr/>
                  </p:nvSpPr>
                  <p:spPr>
                    <a:xfrm>
                      <a:off x="7511610"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07" name="Freeform: Shape 106">
                      <a:extLst>
                        <a:ext uri="{FF2B5EF4-FFF2-40B4-BE49-F238E27FC236}">
                          <a16:creationId xmlns:a16="http://schemas.microsoft.com/office/drawing/2014/main" id="{0F283664-E29B-EF16-4367-67828D2A89E8}"/>
                        </a:ext>
                      </a:extLst>
                    </p:cNvPr>
                    <p:cNvSpPr/>
                    <p:nvPr/>
                  </p:nvSpPr>
                  <p:spPr>
                    <a:xfrm>
                      <a:off x="7626525"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08" name="Freeform: Shape 107">
                      <a:extLst>
                        <a:ext uri="{FF2B5EF4-FFF2-40B4-BE49-F238E27FC236}">
                          <a16:creationId xmlns:a16="http://schemas.microsoft.com/office/drawing/2014/main" id="{C3BC27CF-02A1-AE50-9F57-FDEFEFDF09B6}"/>
                        </a:ext>
                      </a:extLst>
                    </p:cNvPr>
                    <p:cNvSpPr/>
                    <p:nvPr/>
                  </p:nvSpPr>
                  <p:spPr>
                    <a:xfrm>
                      <a:off x="7511610" y="4318236"/>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09" name="Freeform: Shape 108">
                      <a:extLst>
                        <a:ext uri="{FF2B5EF4-FFF2-40B4-BE49-F238E27FC236}">
                          <a16:creationId xmlns:a16="http://schemas.microsoft.com/office/drawing/2014/main" id="{B69AF372-D767-25F6-486E-6308229AB9BC}"/>
                        </a:ext>
                      </a:extLst>
                    </p:cNvPr>
                    <p:cNvSpPr/>
                    <p:nvPr/>
                  </p:nvSpPr>
                  <p:spPr>
                    <a:xfrm>
                      <a:off x="7626525" y="4318236"/>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0" name="Freeform: Shape 109">
                      <a:extLst>
                        <a:ext uri="{FF2B5EF4-FFF2-40B4-BE49-F238E27FC236}">
                          <a16:creationId xmlns:a16="http://schemas.microsoft.com/office/drawing/2014/main" id="{51A7884C-FC6B-243A-6220-14852245B72F}"/>
                        </a:ext>
                      </a:extLst>
                    </p:cNvPr>
                    <p:cNvSpPr/>
                    <p:nvPr/>
                  </p:nvSpPr>
                  <p:spPr>
                    <a:xfrm>
                      <a:off x="7741439"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1" name="Freeform: Shape 110">
                      <a:extLst>
                        <a:ext uri="{FF2B5EF4-FFF2-40B4-BE49-F238E27FC236}">
                          <a16:creationId xmlns:a16="http://schemas.microsoft.com/office/drawing/2014/main" id="{C4DC8DE9-4F66-4FE8-7D38-7CA1495CB90B}"/>
                        </a:ext>
                      </a:extLst>
                    </p:cNvPr>
                    <p:cNvSpPr/>
                    <p:nvPr/>
                  </p:nvSpPr>
                  <p:spPr>
                    <a:xfrm>
                      <a:off x="7856354"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2" name="Freeform: Shape 111">
                      <a:extLst>
                        <a:ext uri="{FF2B5EF4-FFF2-40B4-BE49-F238E27FC236}">
                          <a16:creationId xmlns:a16="http://schemas.microsoft.com/office/drawing/2014/main" id="{FB5BF6BC-4F51-37FC-1C16-A55F8F2B9FF3}"/>
                        </a:ext>
                      </a:extLst>
                    </p:cNvPr>
                    <p:cNvSpPr/>
                    <p:nvPr/>
                  </p:nvSpPr>
                  <p:spPr>
                    <a:xfrm>
                      <a:off x="7971268"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3" name="Freeform: Shape 112">
                      <a:extLst>
                        <a:ext uri="{FF2B5EF4-FFF2-40B4-BE49-F238E27FC236}">
                          <a16:creationId xmlns:a16="http://schemas.microsoft.com/office/drawing/2014/main" id="{BC9DE220-A514-5CB3-E29C-F45F6914DA62}"/>
                        </a:ext>
                      </a:extLst>
                    </p:cNvPr>
                    <p:cNvSpPr/>
                    <p:nvPr/>
                  </p:nvSpPr>
                  <p:spPr>
                    <a:xfrm>
                      <a:off x="8086183"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4" name="Freeform: Shape 113">
                      <a:extLst>
                        <a:ext uri="{FF2B5EF4-FFF2-40B4-BE49-F238E27FC236}">
                          <a16:creationId xmlns:a16="http://schemas.microsoft.com/office/drawing/2014/main" id="{C8DA9A6C-E599-0733-B399-82F8FE58D481}"/>
                        </a:ext>
                      </a:extLst>
                    </p:cNvPr>
                    <p:cNvSpPr/>
                    <p:nvPr/>
                  </p:nvSpPr>
                  <p:spPr>
                    <a:xfrm>
                      <a:off x="8201097"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5" name="Freeform: Shape 114">
                      <a:extLst>
                        <a:ext uri="{FF2B5EF4-FFF2-40B4-BE49-F238E27FC236}">
                          <a16:creationId xmlns:a16="http://schemas.microsoft.com/office/drawing/2014/main" id="{46F77275-0A6A-E512-EF14-254682FEDBA6}"/>
                        </a:ext>
                      </a:extLst>
                    </p:cNvPr>
                    <p:cNvSpPr/>
                    <p:nvPr/>
                  </p:nvSpPr>
                  <p:spPr>
                    <a:xfrm>
                      <a:off x="8316012" y="4203322"/>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6" name="Freeform: Shape 115">
                      <a:extLst>
                        <a:ext uri="{FF2B5EF4-FFF2-40B4-BE49-F238E27FC236}">
                          <a16:creationId xmlns:a16="http://schemas.microsoft.com/office/drawing/2014/main" id="{2B9FCEDE-9741-7223-363A-F97269DFF14A}"/>
                        </a:ext>
                      </a:extLst>
                    </p:cNvPr>
                    <p:cNvSpPr/>
                    <p:nvPr/>
                  </p:nvSpPr>
                  <p:spPr>
                    <a:xfrm>
                      <a:off x="7511610"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7" name="Freeform: Shape 116">
                      <a:extLst>
                        <a:ext uri="{FF2B5EF4-FFF2-40B4-BE49-F238E27FC236}">
                          <a16:creationId xmlns:a16="http://schemas.microsoft.com/office/drawing/2014/main" id="{2B7A5C88-6CBE-906F-05FF-4397FBC7EB78}"/>
                        </a:ext>
                      </a:extLst>
                    </p:cNvPr>
                    <p:cNvSpPr/>
                    <p:nvPr/>
                  </p:nvSpPr>
                  <p:spPr>
                    <a:xfrm>
                      <a:off x="7626525"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8" name="Freeform: Shape 117">
                      <a:extLst>
                        <a:ext uri="{FF2B5EF4-FFF2-40B4-BE49-F238E27FC236}">
                          <a16:creationId xmlns:a16="http://schemas.microsoft.com/office/drawing/2014/main" id="{FD1DF90B-6233-350A-0138-49525F879BA3}"/>
                        </a:ext>
                      </a:extLst>
                    </p:cNvPr>
                    <p:cNvSpPr/>
                    <p:nvPr/>
                  </p:nvSpPr>
                  <p:spPr>
                    <a:xfrm>
                      <a:off x="7741439"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19" name="Freeform: Shape 118">
                      <a:extLst>
                        <a:ext uri="{FF2B5EF4-FFF2-40B4-BE49-F238E27FC236}">
                          <a16:creationId xmlns:a16="http://schemas.microsoft.com/office/drawing/2014/main" id="{453D0154-CD5A-3092-361A-8B2B28006BF4}"/>
                        </a:ext>
                      </a:extLst>
                    </p:cNvPr>
                    <p:cNvSpPr/>
                    <p:nvPr/>
                  </p:nvSpPr>
                  <p:spPr>
                    <a:xfrm>
                      <a:off x="7856354"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20" name="Freeform: Shape 119">
                      <a:extLst>
                        <a:ext uri="{FF2B5EF4-FFF2-40B4-BE49-F238E27FC236}">
                          <a16:creationId xmlns:a16="http://schemas.microsoft.com/office/drawing/2014/main" id="{E5325D21-AF62-5623-365A-EA3E7150C8CA}"/>
                        </a:ext>
                      </a:extLst>
                    </p:cNvPr>
                    <p:cNvSpPr/>
                    <p:nvPr/>
                  </p:nvSpPr>
                  <p:spPr>
                    <a:xfrm>
                      <a:off x="7971268"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21" name="Freeform: Shape 120">
                      <a:extLst>
                        <a:ext uri="{FF2B5EF4-FFF2-40B4-BE49-F238E27FC236}">
                          <a16:creationId xmlns:a16="http://schemas.microsoft.com/office/drawing/2014/main" id="{6D78C2EA-BA4C-F3BE-D09B-96700D196487}"/>
                        </a:ext>
                      </a:extLst>
                    </p:cNvPr>
                    <p:cNvSpPr/>
                    <p:nvPr/>
                  </p:nvSpPr>
                  <p:spPr>
                    <a:xfrm>
                      <a:off x="8086183"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22" name="Freeform: Shape 121">
                      <a:extLst>
                        <a:ext uri="{FF2B5EF4-FFF2-40B4-BE49-F238E27FC236}">
                          <a16:creationId xmlns:a16="http://schemas.microsoft.com/office/drawing/2014/main" id="{17DD5ACC-0781-07E5-DB63-D717867FEEB0}"/>
                        </a:ext>
                      </a:extLst>
                    </p:cNvPr>
                    <p:cNvSpPr/>
                    <p:nvPr/>
                  </p:nvSpPr>
                  <p:spPr>
                    <a:xfrm>
                      <a:off x="8201097"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23" name="Freeform: Shape 122">
                      <a:extLst>
                        <a:ext uri="{FF2B5EF4-FFF2-40B4-BE49-F238E27FC236}">
                          <a16:creationId xmlns:a16="http://schemas.microsoft.com/office/drawing/2014/main" id="{31815E5E-8561-7DDB-27E0-D80E1764DABF}"/>
                        </a:ext>
                      </a:extLst>
                    </p:cNvPr>
                    <p:cNvSpPr/>
                    <p:nvPr/>
                  </p:nvSpPr>
                  <p:spPr>
                    <a:xfrm>
                      <a:off x="8316012" y="4777894"/>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24" name="Freeform: Shape 123">
                      <a:extLst>
                        <a:ext uri="{FF2B5EF4-FFF2-40B4-BE49-F238E27FC236}">
                          <a16:creationId xmlns:a16="http://schemas.microsoft.com/office/drawing/2014/main" id="{F2863303-D9FE-1044-0BBB-FDB1D5CC176A}"/>
                        </a:ext>
                      </a:extLst>
                    </p:cNvPr>
                    <p:cNvSpPr/>
                    <p:nvPr/>
                  </p:nvSpPr>
                  <p:spPr>
                    <a:xfrm>
                      <a:off x="7511610"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36" name="Freeform: Shape 135">
                      <a:extLst>
                        <a:ext uri="{FF2B5EF4-FFF2-40B4-BE49-F238E27FC236}">
                          <a16:creationId xmlns:a16="http://schemas.microsoft.com/office/drawing/2014/main" id="{2CA759D8-1240-A2B2-1ED0-4F4F8564CA57}"/>
                        </a:ext>
                      </a:extLst>
                    </p:cNvPr>
                    <p:cNvSpPr/>
                    <p:nvPr/>
                  </p:nvSpPr>
                  <p:spPr>
                    <a:xfrm>
                      <a:off x="7626525"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38" name="Freeform: Shape 137">
                      <a:extLst>
                        <a:ext uri="{FF2B5EF4-FFF2-40B4-BE49-F238E27FC236}">
                          <a16:creationId xmlns:a16="http://schemas.microsoft.com/office/drawing/2014/main" id="{03F99AC3-06B3-C249-3E8D-27A68059E280}"/>
                        </a:ext>
                      </a:extLst>
                    </p:cNvPr>
                    <p:cNvSpPr/>
                    <p:nvPr/>
                  </p:nvSpPr>
                  <p:spPr>
                    <a:xfrm>
                      <a:off x="7741439"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39" name="Freeform: Shape 138">
                      <a:extLst>
                        <a:ext uri="{FF2B5EF4-FFF2-40B4-BE49-F238E27FC236}">
                          <a16:creationId xmlns:a16="http://schemas.microsoft.com/office/drawing/2014/main" id="{69641F24-A1F8-BC91-166C-D5F0C9B48FC9}"/>
                        </a:ext>
                      </a:extLst>
                    </p:cNvPr>
                    <p:cNvSpPr/>
                    <p:nvPr/>
                  </p:nvSpPr>
                  <p:spPr>
                    <a:xfrm>
                      <a:off x="7856354"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40" name="Freeform: Shape 139">
                      <a:extLst>
                        <a:ext uri="{FF2B5EF4-FFF2-40B4-BE49-F238E27FC236}">
                          <a16:creationId xmlns:a16="http://schemas.microsoft.com/office/drawing/2014/main" id="{CF4882FE-F15C-7C27-8AB0-A2BE5509DB9E}"/>
                        </a:ext>
                      </a:extLst>
                    </p:cNvPr>
                    <p:cNvSpPr/>
                    <p:nvPr/>
                  </p:nvSpPr>
                  <p:spPr>
                    <a:xfrm>
                      <a:off x="7971268"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41" name="Freeform: Shape 140">
                      <a:extLst>
                        <a:ext uri="{FF2B5EF4-FFF2-40B4-BE49-F238E27FC236}">
                          <a16:creationId xmlns:a16="http://schemas.microsoft.com/office/drawing/2014/main" id="{2C357FF8-E391-D454-2BC0-9B28B6CA2EA0}"/>
                        </a:ext>
                      </a:extLst>
                    </p:cNvPr>
                    <p:cNvSpPr/>
                    <p:nvPr/>
                  </p:nvSpPr>
                  <p:spPr>
                    <a:xfrm>
                      <a:off x="8086183"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42" name="Freeform: Shape 141">
                      <a:extLst>
                        <a:ext uri="{FF2B5EF4-FFF2-40B4-BE49-F238E27FC236}">
                          <a16:creationId xmlns:a16="http://schemas.microsoft.com/office/drawing/2014/main" id="{2ABAF134-E6FC-3DAC-1BAD-39B461A8389A}"/>
                        </a:ext>
                      </a:extLst>
                    </p:cNvPr>
                    <p:cNvSpPr/>
                    <p:nvPr/>
                  </p:nvSpPr>
                  <p:spPr>
                    <a:xfrm>
                      <a:off x="8201097"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43" name="Freeform: Shape 142">
                      <a:extLst>
                        <a:ext uri="{FF2B5EF4-FFF2-40B4-BE49-F238E27FC236}">
                          <a16:creationId xmlns:a16="http://schemas.microsoft.com/office/drawing/2014/main" id="{121A20FB-93A2-2289-0F76-13BE5F4F5B7D}"/>
                        </a:ext>
                      </a:extLst>
                    </p:cNvPr>
                    <p:cNvSpPr/>
                    <p:nvPr/>
                  </p:nvSpPr>
                  <p:spPr>
                    <a:xfrm>
                      <a:off x="8316012" y="4892809"/>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44" name="Freeform: Shape 143">
                      <a:extLst>
                        <a:ext uri="{FF2B5EF4-FFF2-40B4-BE49-F238E27FC236}">
                          <a16:creationId xmlns:a16="http://schemas.microsoft.com/office/drawing/2014/main" id="{69656897-194B-2529-A9CD-FD2208B27CA8}"/>
                        </a:ext>
                      </a:extLst>
                    </p:cNvPr>
                    <p:cNvSpPr/>
                    <p:nvPr/>
                  </p:nvSpPr>
                  <p:spPr>
                    <a:xfrm>
                      <a:off x="8201097" y="4318236"/>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45" name="Freeform: Shape 144">
                      <a:extLst>
                        <a:ext uri="{FF2B5EF4-FFF2-40B4-BE49-F238E27FC236}">
                          <a16:creationId xmlns:a16="http://schemas.microsoft.com/office/drawing/2014/main" id="{F40FB1B6-44FF-DDB9-4C1B-6004FEB4DAA4}"/>
                        </a:ext>
                      </a:extLst>
                    </p:cNvPr>
                    <p:cNvSpPr/>
                    <p:nvPr/>
                  </p:nvSpPr>
                  <p:spPr>
                    <a:xfrm>
                      <a:off x="8316012" y="4318236"/>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146" name="Freeform: Shape 145">
                      <a:extLst>
                        <a:ext uri="{FF2B5EF4-FFF2-40B4-BE49-F238E27FC236}">
                          <a16:creationId xmlns:a16="http://schemas.microsoft.com/office/drawing/2014/main" id="{A63E1EAD-928B-4B59-9FB6-F2AFC1618248}"/>
                        </a:ext>
                      </a:extLst>
                    </p:cNvPr>
                    <p:cNvSpPr/>
                    <p:nvPr/>
                  </p:nvSpPr>
                  <p:spPr>
                    <a:xfrm>
                      <a:off x="7511610" y="4433151"/>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05" name="Freeform: Shape 204">
                      <a:extLst>
                        <a:ext uri="{FF2B5EF4-FFF2-40B4-BE49-F238E27FC236}">
                          <a16:creationId xmlns:a16="http://schemas.microsoft.com/office/drawing/2014/main" id="{1B104246-F2D4-382E-CBD1-0378C2118E23}"/>
                        </a:ext>
                      </a:extLst>
                    </p:cNvPr>
                    <p:cNvSpPr/>
                    <p:nvPr/>
                  </p:nvSpPr>
                  <p:spPr>
                    <a:xfrm>
                      <a:off x="7626525" y="4433151"/>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06" name="Freeform: Shape 205">
                      <a:extLst>
                        <a:ext uri="{FF2B5EF4-FFF2-40B4-BE49-F238E27FC236}">
                          <a16:creationId xmlns:a16="http://schemas.microsoft.com/office/drawing/2014/main" id="{C241A574-1CFA-BF54-9F70-C10BE6D60C62}"/>
                        </a:ext>
                      </a:extLst>
                    </p:cNvPr>
                    <p:cNvSpPr/>
                    <p:nvPr/>
                  </p:nvSpPr>
                  <p:spPr>
                    <a:xfrm>
                      <a:off x="8201097" y="4433151"/>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07" name="Freeform: Shape 206">
                      <a:extLst>
                        <a:ext uri="{FF2B5EF4-FFF2-40B4-BE49-F238E27FC236}">
                          <a16:creationId xmlns:a16="http://schemas.microsoft.com/office/drawing/2014/main" id="{9E75FDC1-FB8C-DFCA-1352-E49DAC392D20}"/>
                        </a:ext>
                      </a:extLst>
                    </p:cNvPr>
                    <p:cNvSpPr/>
                    <p:nvPr/>
                  </p:nvSpPr>
                  <p:spPr>
                    <a:xfrm>
                      <a:off x="8316012" y="4433151"/>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08" name="Freeform: Shape 207">
                      <a:extLst>
                        <a:ext uri="{FF2B5EF4-FFF2-40B4-BE49-F238E27FC236}">
                          <a16:creationId xmlns:a16="http://schemas.microsoft.com/office/drawing/2014/main" id="{55F788F1-C86B-9526-96EA-3AF9C4B41E31}"/>
                        </a:ext>
                      </a:extLst>
                    </p:cNvPr>
                    <p:cNvSpPr/>
                    <p:nvPr/>
                  </p:nvSpPr>
                  <p:spPr>
                    <a:xfrm>
                      <a:off x="7511610" y="4548065"/>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09" name="Freeform: Shape 208">
                      <a:extLst>
                        <a:ext uri="{FF2B5EF4-FFF2-40B4-BE49-F238E27FC236}">
                          <a16:creationId xmlns:a16="http://schemas.microsoft.com/office/drawing/2014/main" id="{E092EB70-3FF5-A072-CF7B-887D3937B021}"/>
                        </a:ext>
                      </a:extLst>
                    </p:cNvPr>
                    <p:cNvSpPr/>
                    <p:nvPr/>
                  </p:nvSpPr>
                  <p:spPr>
                    <a:xfrm>
                      <a:off x="7626525" y="4548065"/>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10" name="Freeform: Shape 209">
                      <a:extLst>
                        <a:ext uri="{FF2B5EF4-FFF2-40B4-BE49-F238E27FC236}">
                          <a16:creationId xmlns:a16="http://schemas.microsoft.com/office/drawing/2014/main" id="{E2BB67EF-1442-D3C3-242C-07EBBD4A900F}"/>
                        </a:ext>
                      </a:extLst>
                    </p:cNvPr>
                    <p:cNvSpPr/>
                    <p:nvPr/>
                  </p:nvSpPr>
                  <p:spPr>
                    <a:xfrm>
                      <a:off x="8201097" y="4548065"/>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11" name="Freeform: Shape 210">
                      <a:extLst>
                        <a:ext uri="{FF2B5EF4-FFF2-40B4-BE49-F238E27FC236}">
                          <a16:creationId xmlns:a16="http://schemas.microsoft.com/office/drawing/2014/main" id="{44CFAFA9-8805-E76D-E2B3-23E958D8BE40}"/>
                        </a:ext>
                      </a:extLst>
                    </p:cNvPr>
                    <p:cNvSpPr/>
                    <p:nvPr/>
                  </p:nvSpPr>
                  <p:spPr>
                    <a:xfrm>
                      <a:off x="8316012" y="4548065"/>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12" name="Freeform: Shape 211">
                      <a:extLst>
                        <a:ext uri="{FF2B5EF4-FFF2-40B4-BE49-F238E27FC236}">
                          <a16:creationId xmlns:a16="http://schemas.microsoft.com/office/drawing/2014/main" id="{05189A0D-886E-438C-D94D-23DB2E35636D}"/>
                        </a:ext>
                      </a:extLst>
                    </p:cNvPr>
                    <p:cNvSpPr/>
                    <p:nvPr/>
                  </p:nvSpPr>
                  <p:spPr>
                    <a:xfrm>
                      <a:off x="7511610" y="4662980"/>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13" name="Freeform: Shape 212">
                      <a:extLst>
                        <a:ext uri="{FF2B5EF4-FFF2-40B4-BE49-F238E27FC236}">
                          <a16:creationId xmlns:a16="http://schemas.microsoft.com/office/drawing/2014/main" id="{8FD03A8A-C5D8-89C7-32C7-63ACAE0A00B7}"/>
                        </a:ext>
                      </a:extLst>
                    </p:cNvPr>
                    <p:cNvSpPr/>
                    <p:nvPr/>
                  </p:nvSpPr>
                  <p:spPr>
                    <a:xfrm>
                      <a:off x="7626525" y="4662980"/>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14" name="Freeform: Shape 213">
                      <a:extLst>
                        <a:ext uri="{FF2B5EF4-FFF2-40B4-BE49-F238E27FC236}">
                          <a16:creationId xmlns:a16="http://schemas.microsoft.com/office/drawing/2014/main" id="{568936FD-0502-E422-B64E-74CA6A6F0C05}"/>
                        </a:ext>
                      </a:extLst>
                    </p:cNvPr>
                    <p:cNvSpPr/>
                    <p:nvPr/>
                  </p:nvSpPr>
                  <p:spPr>
                    <a:xfrm>
                      <a:off x="8201097" y="4662980"/>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sp>
                  <p:nvSpPr>
                    <p:cNvPr id="215" name="Freeform: Shape 214">
                      <a:extLst>
                        <a:ext uri="{FF2B5EF4-FFF2-40B4-BE49-F238E27FC236}">
                          <a16:creationId xmlns:a16="http://schemas.microsoft.com/office/drawing/2014/main" id="{EBD8A27C-F3E5-8C6C-0558-EF33D0519DD6}"/>
                        </a:ext>
                      </a:extLst>
                    </p:cNvPr>
                    <p:cNvSpPr/>
                    <p:nvPr/>
                  </p:nvSpPr>
                  <p:spPr>
                    <a:xfrm>
                      <a:off x="8316012" y="4662980"/>
                      <a:ext cx="57457" cy="57457"/>
                    </a:xfrm>
                    <a:custGeom>
                      <a:avLst/>
                      <a:gdLst>
                        <a:gd name="connsiteX0" fmla="*/ 0 w 57457"/>
                        <a:gd name="connsiteY0" fmla="*/ 0 h 57457"/>
                        <a:gd name="connsiteX1" fmla="*/ 57457 w 57457"/>
                        <a:gd name="connsiteY1" fmla="*/ 0 h 57457"/>
                        <a:gd name="connsiteX2" fmla="*/ 57457 w 57457"/>
                        <a:gd name="connsiteY2" fmla="*/ 57457 h 57457"/>
                        <a:gd name="connsiteX3" fmla="*/ 0 w 57457"/>
                        <a:gd name="connsiteY3" fmla="*/ 57457 h 57457"/>
                      </a:gdLst>
                      <a:ahLst/>
                      <a:cxnLst>
                        <a:cxn ang="0">
                          <a:pos x="connsiteX0" y="connsiteY0"/>
                        </a:cxn>
                        <a:cxn ang="0">
                          <a:pos x="connsiteX1" y="connsiteY1"/>
                        </a:cxn>
                        <a:cxn ang="0">
                          <a:pos x="connsiteX2" y="connsiteY2"/>
                        </a:cxn>
                        <a:cxn ang="0">
                          <a:pos x="connsiteX3" y="connsiteY3"/>
                        </a:cxn>
                      </a:cxnLst>
                      <a:rect l="l" t="t" r="r" b="b"/>
                      <a:pathLst>
                        <a:path w="57457" h="57457">
                          <a:moveTo>
                            <a:pt x="0" y="0"/>
                          </a:moveTo>
                          <a:lnTo>
                            <a:pt x="57457" y="0"/>
                          </a:lnTo>
                          <a:lnTo>
                            <a:pt x="57457" y="57457"/>
                          </a:lnTo>
                          <a:lnTo>
                            <a:pt x="0" y="57457"/>
                          </a:lnTo>
                          <a:close/>
                        </a:path>
                      </a:pathLst>
                    </a:custGeom>
                    <a:grpFill/>
                    <a:ln w="3279" cap="flat">
                      <a:noFill/>
                      <a:prstDash val="solid"/>
                      <a:miter/>
                    </a:ln>
                  </p:spPr>
                  <p:txBody>
                    <a:bodyPr rtlCol="0" anchor="ctr"/>
                    <a:lstStyle/>
                    <a:p>
                      <a:endParaRPr lang="en-IN"/>
                    </a:p>
                  </p:txBody>
                </p:sp>
              </p:grpSp>
              <p:grpSp>
                <p:nvGrpSpPr>
                  <p:cNvPr id="216" name="Group 215">
                    <a:extLst>
                      <a:ext uri="{FF2B5EF4-FFF2-40B4-BE49-F238E27FC236}">
                        <a16:creationId xmlns:a16="http://schemas.microsoft.com/office/drawing/2014/main" id="{9EB460DC-A8CF-45C7-C49C-734B1D8A96EF}"/>
                      </a:ext>
                    </a:extLst>
                  </p:cNvPr>
                  <p:cNvGrpSpPr/>
                  <p:nvPr/>
                </p:nvGrpSpPr>
                <p:grpSpPr>
                  <a:xfrm>
                    <a:off x="6866911" y="2451929"/>
                    <a:ext cx="545968" cy="529488"/>
                    <a:chOff x="6723172" y="3133325"/>
                    <a:chExt cx="1357976" cy="1316969"/>
                  </a:xfrm>
                  <a:solidFill>
                    <a:schemeClr val="bg1"/>
                  </a:solidFill>
                  <a:effectLst>
                    <a:outerShdw blurRad="50800" dist="38100" dir="2700000" algn="tl" rotWithShape="0">
                      <a:prstClr val="black">
                        <a:alpha val="40000"/>
                      </a:prstClr>
                    </a:outerShdw>
                  </a:effectLst>
                </p:grpSpPr>
                <p:sp>
                  <p:nvSpPr>
                    <p:cNvPr id="217" name="Freeform: Shape 216">
                      <a:extLst>
                        <a:ext uri="{FF2B5EF4-FFF2-40B4-BE49-F238E27FC236}">
                          <a16:creationId xmlns:a16="http://schemas.microsoft.com/office/drawing/2014/main" id="{EE6E5B33-2F48-C43A-5DE5-4798F02F54BF}"/>
                        </a:ext>
                      </a:extLst>
                    </p:cNvPr>
                    <p:cNvSpPr/>
                    <p:nvPr/>
                  </p:nvSpPr>
                  <p:spPr>
                    <a:xfrm>
                      <a:off x="7860359" y="3810260"/>
                      <a:ext cx="49549" cy="45412"/>
                    </a:xfrm>
                    <a:custGeom>
                      <a:avLst/>
                      <a:gdLst>
                        <a:gd name="connsiteX0" fmla="*/ 0 w 49549"/>
                        <a:gd name="connsiteY0" fmla="*/ 0 h 45412"/>
                        <a:gd name="connsiteX1" fmla="*/ 49549 w 49549"/>
                        <a:gd name="connsiteY1" fmla="*/ 0 h 45412"/>
                        <a:gd name="connsiteX2" fmla="*/ 49549 w 49549"/>
                        <a:gd name="connsiteY2" fmla="*/ 45413 h 45412"/>
                        <a:gd name="connsiteX3" fmla="*/ 0 w 49549"/>
                        <a:gd name="connsiteY3" fmla="*/ 45413 h 45412"/>
                      </a:gdLst>
                      <a:ahLst/>
                      <a:cxnLst>
                        <a:cxn ang="0">
                          <a:pos x="connsiteX0" y="connsiteY0"/>
                        </a:cxn>
                        <a:cxn ang="0">
                          <a:pos x="connsiteX1" y="connsiteY1"/>
                        </a:cxn>
                        <a:cxn ang="0">
                          <a:pos x="connsiteX2" y="connsiteY2"/>
                        </a:cxn>
                        <a:cxn ang="0">
                          <a:pos x="connsiteX3" y="connsiteY3"/>
                        </a:cxn>
                      </a:cxnLst>
                      <a:rect l="l" t="t" r="r" b="b"/>
                      <a:pathLst>
                        <a:path w="49549" h="45412">
                          <a:moveTo>
                            <a:pt x="0" y="0"/>
                          </a:moveTo>
                          <a:lnTo>
                            <a:pt x="49549" y="0"/>
                          </a:lnTo>
                          <a:lnTo>
                            <a:pt x="49549" y="45413"/>
                          </a:lnTo>
                          <a:lnTo>
                            <a:pt x="0" y="45413"/>
                          </a:lnTo>
                          <a:close/>
                        </a:path>
                      </a:pathLst>
                    </a:custGeom>
                    <a:grpFill/>
                    <a:ln w="2585" cap="flat">
                      <a:noFill/>
                      <a:prstDash val="solid"/>
                      <a:miter/>
                    </a:ln>
                  </p:spPr>
                  <p:txBody>
                    <a:bodyPr rtlCol="0" anchor="ctr"/>
                    <a:lstStyle/>
                    <a:p>
                      <a:endParaRPr lang="en-IN"/>
                    </a:p>
                  </p:txBody>
                </p:sp>
                <p:sp>
                  <p:nvSpPr>
                    <p:cNvPr id="218" name="Freeform: Shape 217">
                      <a:extLst>
                        <a:ext uri="{FF2B5EF4-FFF2-40B4-BE49-F238E27FC236}">
                          <a16:creationId xmlns:a16="http://schemas.microsoft.com/office/drawing/2014/main" id="{18CB6509-9B85-69ED-DE3C-F4813BF78FAC}"/>
                        </a:ext>
                      </a:extLst>
                    </p:cNvPr>
                    <p:cNvSpPr/>
                    <p:nvPr/>
                  </p:nvSpPr>
                  <p:spPr>
                    <a:xfrm>
                      <a:off x="6844956" y="3686452"/>
                      <a:ext cx="49549" cy="45412"/>
                    </a:xfrm>
                    <a:custGeom>
                      <a:avLst/>
                      <a:gdLst>
                        <a:gd name="connsiteX0" fmla="*/ 0 w 49549"/>
                        <a:gd name="connsiteY0" fmla="*/ 0 h 45412"/>
                        <a:gd name="connsiteX1" fmla="*/ 49549 w 49549"/>
                        <a:gd name="connsiteY1" fmla="*/ 0 h 45412"/>
                        <a:gd name="connsiteX2" fmla="*/ 49549 w 49549"/>
                        <a:gd name="connsiteY2" fmla="*/ 45413 h 45412"/>
                        <a:gd name="connsiteX3" fmla="*/ 0 w 49549"/>
                        <a:gd name="connsiteY3" fmla="*/ 45413 h 45412"/>
                      </a:gdLst>
                      <a:ahLst/>
                      <a:cxnLst>
                        <a:cxn ang="0">
                          <a:pos x="connsiteX0" y="connsiteY0"/>
                        </a:cxn>
                        <a:cxn ang="0">
                          <a:pos x="connsiteX1" y="connsiteY1"/>
                        </a:cxn>
                        <a:cxn ang="0">
                          <a:pos x="connsiteX2" y="connsiteY2"/>
                        </a:cxn>
                        <a:cxn ang="0">
                          <a:pos x="connsiteX3" y="connsiteY3"/>
                        </a:cxn>
                      </a:cxnLst>
                      <a:rect l="l" t="t" r="r" b="b"/>
                      <a:pathLst>
                        <a:path w="49549" h="45412">
                          <a:moveTo>
                            <a:pt x="0" y="0"/>
                          </a:moveTo>
                          <a:lnTo>
                            <a:pt x="49549" y="0"/>
                          </a:lnTo>
                          <a:lnTo>
                            <a:pt x="49549" y="45413"/>
                          </a:lnTo>
                          <a:lnTo>
                            <a:pt x="0" y="45413"/>
                          </a:lnTo>
                          <a:close/>
                        </a:path>
                      </a:pathLst>
                    </a:custGeom>
                    <a:grpFill/>
                    <a:ln w="2585" cap="flat">
                      <a:noFill/>
                      <a:prstDash val="solid"/>
                      <a:miter/>
                    </a:ln>
                  </p:spPr>
                  <p:txBody>
                    <a:bodyPr rtlCol="0" anchor="ctr"/>
                    <a:lstStyle/>
                    <a:p>
                      <a:endParaRPr lang="en-IN"/>
                    </a:p>
                  </p:txBody>
                </p:sp>
                <p:sp>
                  <p:nvSpPr>
                    <p:cNvPr id="219" name="Freeform: Shape 218">
                      <a:extLst>
                        <a:ext uri="{FF2B5EF4-FFF2-40B4-BE49-F238E27FC236}">
                          <a16:creationId xmlns:a16="http://schemas.microsoft.com/office/drawing/2014/main" id="{6B7A9159-CC65-9D86-1204-97200E8B8C98}"/>
                        </a:ext>
                      </a:extLst>
                    </p:cNvPr>
                    <p:cNvSpPr/>
                    <p:nvPr/>
                  </p:nvSpPr>
                  <p:spPr>
                    <a:xfrm>
                      <a:off x="6820199" y="3612157"/>
                      <a:ext cx="49549" cy="45412"/>
                    </a:xfrm>
                    <a:custGeom>
                      <a:avLst/>
                      <a:gdLst>
                        <a:gd name="connsiteX0" fmla="*/ 0 w 49549"/>
                        <a:gd name="connsiteY0" fmla="*/ 0 h 45412"/>
                        <a:gd name="connsiteX1" fmla="*/ 49549 w 49549"/>
                        <a:gd name="connsiteY1" fmla="*/ 0 h 45412"/>
                        <a:gd name="connsiteX2" fmla="*/ 49549 w 49549"/>
                        <a:gd name="connsiteY2" fmla="*/ 45413 h 45412"/>
                        <a:gd name="connsiteX3" fmla="*/ 0 w 49549"/>
                        <a:gd name="connsiteY3" fmla="*/ 45413 h 45412"/>
                      </a:gdLst>
                      <a:ahLst/>
                      <a:cxnLst>
                        <a:cxn ang="0">
                          <a:pos x="connsiteX0" y="connsiteY0"/>
                        </a:cxn>
                        <a:cxn ang="0">
                          <a:pos x="connsiteX1" y="connsiteY1"/>
                        </a:cxn>
                        <a:cxn ang="0">
                          <a:pos x="connsiteX2" y="connsiteY2"/>
                        </a:cxn>
                        <a:cxn ang="0">
                          <a:pos x="connsiteX3" y="connsiteY3"/>
                        </a:cxn>
                      </a:cxnLst>
                      <a:rect l="l" t="t" r="r" b="b"/>
                      <a:pathLst>
                        <a:path w="49549" h="45412">
                          <a:moveTo>
                            <a:pt x="0" y="0"/>
                          </a:moveTo>
                          <a:lnTo>
                            <a:pt x="49549" y="0"/>
                          </a:lnTo>
                          <a:lnTo>
                            <a:pt x="49549" y="45413"/>
                          </a:lnTo>
                          <a:lnTo>
                            <a:pt x="0" y="45413"/>
                          </a:lnTo>
                          <a:close/>
                        </a:path>
                      </a:pathLst>
                    </a:custGeom>
                    <a:grpFill/>
                    <a:ln w="2585" cap="flat">
                      <a:noFill/>
                      <a:prstDash val="solid"/>
                      <a:miter/>
                    </a:ln>
                  </p:spPr>
                  <p:txBody>
                    <a:bodyPr rtlCol="0" anchor="ctr"/>
                    <a:lstStyle/>
                    <a:p>
                      <a:endParaRPr lang="en-IN"/>
                    </a:p>
                  </p:txBody>
                </p:sp>
                <p:sp>
                  <p:nvSpPr>
                    <p:cNvPr id="220" name="Freeform: Shape 219">
                      <a:extLst>
                        <a:ext uri="{FF2B5EF4-FFF2-40B4-BE49-F238E27FC236}">
                          <a16:creationId xmlns:a16="http://schemas.microsoft.com/office/drawing/2014/main" id="{F3A0E8EB-7C63-F502-A9FF-F86CED40AB63}"/>
                        </a:ext>
                      </a:extLst>
                    </p:cNvPr>
                    <p:cNvSpPr/>
                    <p:nvPr/>
                  </p:nvSpPr>
                  <p:spPr>
                    <a:xfrm>
                      <a:off x="6844956" y="3537861"/>
                      <a:ext cx="49549" cy="45412"/>
                    </a:xfrm>
                    <a:custGeom>
                      <a:avLst/>
                      <a:gdLst>
                        <a:gd name="connsiteX0" fmla="*/ 0 w 49549"/>
                        <a:gd name="connsiteY0" fmla="*/ 0 h 45412"/>
                        <a:gd name="connsiteX1" fmla="*/ 49549 w 49549"/>
                        <a:gd name="connsiteY1" fmla="*/ 0 h 45412"/>
                        <a:gd name="connsiteX2" fmla="*/ 49549 w 49549"/>
                        <a:gd name="connsiteY2" fmla="*/ 45413 h 45412"/>
                        <a:gd name="connsiteX3" fmla="*/ 0 w 49549"/>
                        <a:gd name="connsiteY3" fmla="*/ 45413 h 45412"/>
                      </a:gdLst>
                      <a:ahLst/>
                      <a:cxnLst>
                        <a:cxn ang="0">
                          <a:pos x="connsiteX0" y="connsiteY0"/>
                        </a:cxn>
                        <a:cxn ang="0">
                          <a:pos x="connsiteX1" y="connsiteY1"/>
                        </a:cxn>
                        <a:cxn ang="0">
                          <a:pos x="connsiteX2" y="connsiteY2"/>
                        </a:cxn>
                        <a:cxn ang="0">
                          <a:pos x="connsiteX3" y="connsiteY3"/>
                        </a:cxn>
                      </a:cxnLst>
                      <a:rect l="l" t="t" r="r" b="b"/>
                      <a:pathLst>
                        <a:path w="49549" h="45412">
                          <a:moveTo>
                            <a:pt x="0" y="0"/>
                          </a:moveTo>
                          <a:lnTo>
                            <a:pt x="49549" y="0"/>
                          </a:lnTo>
                          <a:lnTo>
                            <a:pt x="49549" y="45413"/>
                          </a:lnTo>
                          <a:lnTo>
                            <a:pt x="0" y="45413"/>
                          </a:lnTo>
                          <a:close/>
                        </a:path>
                      </a:pathLst>
                    </a:custGeom>
                    <a:grpFill/>
                    <a:ln w="2585" cap="flat">
                      <a:noFill/>
                      <a:prstDash val="solid"/>
                      <a:miter/>
                    </a:ln>
                  </p:spPr>
                  <p:txBody>
                    <a:bodyPr rtlCol="0" anchor="ctr"/>
                    <a:lstStyle/>
                    <a:p>
                      <a:endParaRPr lang="en-IN"/>
                    </a:p>
                  </p:txBody>
                </p:sp>
                <p:sp>
                  <p:nvSpPr>
                    <p:cNvPr id="221" name="Freeform: Shape 220">
                      <a:extLst>
                        <a:ext uri="{FF2B5EF4-FFF2-40B4-BE49-F238E27FC236}">
                          <a16:creationId xmlns:a16="http://schemas.microsoft.com/office/drawing/2014/main" id="{0B669713-371E-39A1-4666-F5CE3D4C4695}"/>
                        </a:ext>
                      </a:extLst>
                    </p:cNvPr>
                    <p:cNvSpPr/>
                    <p:nvPr/>
                  </p:nvSpPr>
                  <p:spPr>
                    <a:xfrm>
                      <a:off x="7909898" y="3735991"/>
                      <a:ext cx="49549" cy="45412"/>
                    </a:xfrm>
                    <a:custGeom>
                      <a:avLst/>
                      <a:gdLst>
                        <a:gd name="connsiteX0" fmla="*/ 0 w 49549"/>
                        <a:gd name="connsiteY0" fmla="*/ 0 h 45412"/>
                        <a:gd name="connsiteX1" fmla="*/ 49549 w 49549"/>
                        <a:gd name="connsiteY1" fmla="*/ 0 h 45412"/>
                        <a:gd name="connsiteX2" fmla="*/ 49549 w 49549"/>
                        <a:gd name="connsiteY2" fmla="*/ 45413 h 45412"/>
                        <a:gd name="connsiteX3" fmla="*/ 0 w 49549"/>
                        <a:gd name="connsiteY3" fmla="*/ 45413 h 45412"/>
                      </a:gdLst>
                      <a:ahLst/>
                      <a:cxnLst>
                        <a:cxn ang="0">
                          <a:pos x="connsiteX0" y="connsiteY0"/>
                        </a:cxn>
                        <a:cxn ang="0">
                          <a:pos x="connsiteX1" y="connsiteY1"/>
                        </a:cxn>
                        <a:cxn ang="0">
                          <a:pos x="connsiteX2" y="connsiteY2"/>
                        </a:cxn>
                        <a:cxn ang="0">
                          <a:pos x="connsiteX3" y="connsiteY3"/>
                        </a:cxn>
                      </a:cxnLst>
                      <a:rect l="l" t="t" r="r" b="b"/>
                      <a:pathLst>
                        <a:path w="49549" h="45412">
                          <a:moveTo>
                            <a:pt x="0" y="0"/>
                          </a:moveTo>
                          <a:lnTo>
                            <a:pt x="49549" y="0"/>
                          </a:lnTo>
                          <a:lnTo>
                            <a:pt x="49549" y="45413"/>
                          </a:lnTo>
                          <a:lnTo>
                            <a:pt x="0" y="45413"/>
                          </a:lnTo>
                          <a:close/>
                        </a:path>
                      </a:pathLst>
                    </a:custGeom>
                    <a:grpFill/>
                    <a:ln w="2585" cap="flat">
                      <a:noFill/>
                      <a:prstDash val="solid"/>
                      <a:miter/>
                    </a:ln>
                  </p:spPr>
                  <p:txBody>
                    <a:bodyPr rtlCol="0" anchor="ctr"/>
                    <a:lstStyle/>
                    <a:p>
                      <a:endParaRPr lang="en-IN"/>
                    </a:p>
                  </p:txBody>
                </p:sp>
                <p:sp>
                  <p:nvSpPr>
                    <p:cNvPr id="222" name="Freeform: Shape 221">
                      <a:extLst>
                        <a:ext uri="{FF2B5EF4-FFF2-40B4-BE49-F238E27FC236}">
                          <a16:creationId xmlns:a16="http://schemas.microsoft.com/office/drawing/2014/main" id="{C442CD08-F475-949F-B809-457B0A7BC63C}"/>
                        </a:ext>
                      </a:extLst>
                    </p:cNvPr>
                    <p:cNvSpPr/>
                    <p:nvPr/>
                  </p:nvSpPr>
                  <p:spPr>
                    <a:xfrm>
                      <a:off x="6723172" y="3314976"/>
                      <a:ext cx="689339" cy="639800"/>
                    </a:xfrm>
                    <a:custGeom>
                      <a:avLst/>
                      <a:gdLst>
                        <a:gd name="connsiteX0" fmla="*/ 344670 w 689339"/>
                        <a:gd name="connsiteY0" fmla="*/ 639801 h 639800"/>
                        <a:gd name="connsiteX1" fmla="*/ 689340 w 689339"/>
                        <a:gd name="connsiteY1" fmla="*/ 319887 h 639800"/>
                        <a:gd name="connsiteX2" fmla="*/ 344670 w 689339"/>
                        <a:gd name="connsiteY2" fmla="*/ 0 h 639800"/>
                        <a:gd name="connsiteX3" fmla="*/ 0 w 689339"/>
                        <a:gd name="connsiteY3" fmla="*/ 319887 h 639800"/>
                        <a:gd name="connsiteX4" fmla="*/ 344670 w 689339"/>
                        <a:gd name="connsiteY4" fmla="*/ 639801 h 639800"/>
                        <a:gd name="connsiteX5" fmla="*/ 344670 w 689339"/>
                        <a:gd name="connsiteY5" fmla="*/ 45413 h 639800"/>
                        <a:gd name="connsiteX6" fmla="*/ 643927 w 689339"/>
                        <a:gd name="connsiteY6" fmla="*/ 319887 h 639800"/>
                        <a:gd name="connsiteX7" fmla="*/ 344670 w 689339"/>
                        <a:gd name="connsiteY7" fmla="*/ 594388 h 639800"/>
                        <a:gd name="connsiteX8" fmla="*/ 45413 w 689339"/>
                        <a:gd name="connsiteY8" fmla="*/ 319887 h 639800"/>
                        <a:gd name="connsiteX9" fmla="*/ 344670 w 689339"/>
                        <a:gd name="connsiteY9" fmla="*/ 45413 h 6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339" h="639800">
                          <a:moveTo>
                            <a:pt x="344670" y="639801"/>
                          </a:moveTo>
                          <a:cubicBezTo>
                            <a:pt x="534703" y="639801"/>
                            <a:pt x="689340" y="496294"/>
                            <a:pt x="689340" y="319887"/>
                          </a:cubicBezTo>
                          <a:cubicBezTo>
                            <a:pt x="689340" y="143486"/>
                            <a:pt x="534713" y="0"/>
                            <a:pt x="344670" y="0"/>
                          </a:cubicBezTo>
                          <a:cubicBezTo>
                            <a:pt x="154645" y="0"/>
                            <a:pt x="0" y="143507"/>
                            <a:pt x="0" y="319887"/>
                          </a:cubicBezTo>
                          <a:cubicBezTo>
                            <a:pt x="0" y="496268"/>
                            <a:pt x="154564" y="639801"/>
                            <a:pt x="344670" y="639801"/>
                          </a:cubicBezTo>
                          <a:close/>
                          <a:moveTo>
                            <a:pt x="344670" y="45413"/>
                          </a:moveTo>
                          <a:cubicBezTo>
                            <a:pt x="509676" y="45413"/>
                            <a:pt x="643927" y="168554"/>
                            <a:pt x="643927" y="319887"/>
                          </a:cubicBezTo>
                          <a:cubicBezTo>
                            <a:pt x="643927" y="471229"/>
                            <a:pt x="509687" y="594388"/>
                            <a:pt x="344670" y="594388"/>
                          </a:cubicBezTo>
                          <a:cubicBezTo>
                            <a:pt x="179663" y="594388"/>
                            <a:pt x="45413" y="471257"/>
                            <a:pt x="45413" y="319887"/>
                          </a:cubicBezTo>
                          <a:cubicBezTo>
                            <a:pt x="45413" y="168518"/>
                            <a:pt x="179653" y="45413"/>
                            <a:pt x="344670" y="45413"/>
                          </a:cubicBezTo>
                          <a:close/>
                        </a:path>
                      </a:pathLst>
                    </a:custGeom>
                    <a:grpFill/>
                    <a:ln w="2585" cap="flat">
                      <a:noFill/>
                      <a:prstDash val="solid"/>
                      <a:miter/>
                    </a:ln>
                  </p:spPr>
                  <p:txBody>
                    <a:bodyPr rtlCol="0" anchor="ctr"/>
                    <a:lstStyle/>
                    <a:p>
                      <a:endParaRPr lang="en-IN"/>
                    </a:p>
                  </p:txBody>
                </p:sp>
                <p:sp>
                  <p:nvSpPr>
                    <p:cNvPr id="223" name="Freeform: Shape 222">
                      <a:extLst>
                        <a:ext uri="{FF2B5EF4-FFF2-40B4-BE49-F238E27FC236}">
                          <a16:creationId xmlns:a16="http://schemas.microsoft.com/office/drawing/2014/main" id="{5889EC77-1B4F-D5C0-B7A4-DE6D31993A73}"/>
                        </a:ext>
                      </a:extLst>
                    </p:cNvPr>
                    <p:cNvSpPr/>
                    <p:nvPr/>
                  </p:nvSpPr>
                  <p:spPr>
                    <a:xfrm>
                      <a:off x="6921332" y="3463566"/>
                      <a:ext cx="342593" cy="342593"/>
                    </a:xfrm>
                    <a:custGeom>
                      <a:avLst/>
                      <a:gdLst>
                        <a:gd name="connsiteX0" fmla="*/ 171292 w 342593"/>
                        <a:gd name="connsiteY0" fmla="*/ 342594 h 342593"/>
                        <a:gd name="connsiteX1" fmla="*/ 292417 w 342593"/>
                        <a:gd name="connsiteY1" fmla="*/ 292417 h 342593"/>
                        <a:gd name="connsiteX2" fmla="*/ 342594 w 342593"/>
                        <a:gd name="connsiteY2" fmla="*/ 171292 h 342593"/>
                        <a:gd name="connsiteX3" fmla="*/ 292417 w 342593"/>
                        <a:gd name="connsiteY3" fmla="*/ 50167 h 342593"/>
                        <a:gd name="connsiteX4" fmla="*/ 171292 w 342593"/>
                        <a:gd name="connsiteY4" fmla="*/ 0 h 342593"/>
                        <a:gd name="connsiteX5" fmla="*/ 50167 w 342593"/>
                        <a:gd name="connsiteY5" fmla="*/ 50167 h 342593"/>
                        <a:gd name="connsiteX6" fmla="*/ 0 w 342593"/>
                        <a:gd name="connsiteY6" fmla="*/ 171292 h 342593"/>
                        <a:gd name="connsiteX7" fmla="*/ 50219 w 342593"/>
                        <a:gd name="connsiteY7" fmla="*/ 292365 h 342593"/>
                        <a:gd name="connsiteX8" fmla="*/ 171292 w 342593"/>
                        <a:gd name="connsiteY8" fmla="*/ 342591 h 342593"/>
                        <a:gd name="connsiteX9" fmla="*/ 171292 w 342593"/>
                        <a:gd name="connsiteY9" fmla="*/ 45413 h 342593"/>
                        <a:gd name="connsiteX10" fmla="*/ 260303 w 342593"/>
                        <a:gd name="connsiteY10" fmla="*/ 82280 h 342593"/>
                        <a:gd name="connsiteX11" fmla="*/ 297181 w 342593"/>
                        <a:gd name="connsiteY11" fmla="*/ 171292 h 342593"/>
                        <a:gd name="connsiteX12" fmla="*/ 260303 w 342593"/>
                        <a:gd name="connsiteY12" fmla="*/ 260303 h 342593"/>
                        <a:gd name="connsiteX13" fmla="*/ 171292 w 342593"/>
                        <a:gd name="connsiteY13" fmla="*/ 297181 h 342593"/>
                        <a:gd name="connsiteX14" fmla="*/ 82280 w 342593"/>
                        <a:gd name="connsiteY14" fmla="*/ 260303 h 342593"/>
                        <a:gd name="connsiteX15" fmla="*/ 45413 w 342593"/>
                        <a:gd name="connsiteY15" fmla="*/ 171292 h 342593"/>
                        <a:gd name="connsiteX16" fmla="*/ 82322 w 342593"/>
                        <a:gd name="connsiteY16" fmla="*/ 82322 h 342593"/>
                        <a:gd name="connsiteX17" fmla="*/ 171292 w 342593"/>
                        <a:gd name="connsiteY17" fmla="*/ 45413 h 3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593" h="342593">
                          <a:moveTo>
                            <a:pt x="171292" y="342594"/>
                          </a:moveTo>
                          <a:cubicBezTo>
                            <a:pt x="216725" y="342594"/>
                            <a:pt x="260293" y="324540"/>
                            <a:pt x="292417" y="292417"/>
                          </a:cubicBezTo>
                          <a:cubicBezTo>
                            <a:pt x="324540" y="260293"/>
                            <a:pt x="342594" y="216725"/>
                            <a:pt x="342594" y="171292"/>
                          </a:cubicBezTo>
                          <a:cubicBezTo>
                            <a:pt x="342594" y="125858"/>
                            <a:pt x="324540" y="82290"/>
                            <a:pt x="292417" y="50167"/>
                          </a:cubicBezTo>
                          <a:cubicBezTo>
                            <a:pt x="260293" y="18043"/>
                            <a:pt x="216725" y="0"/>
                            <a:pt x="171292" y="0"/>
                          </a:cubicBezTo>
                          <a:cubicBezTo>
                            <a:pt x="125858" y="0"/>
                            <a:pt x="82290" y="18043"/>
                            <a:pt x="50167" y="50167"/>
                          </a:cubicBezTo>
                          <a:cubicBezTo>
                            <a:pt x="18043" y="82290"/>
                            <a:pt x="0" y="125858"/>
                            <a:pt x="0" y="171292"/>
                          </a:cubicBezTo>
                          <a:cubicBezTo>
                            <a:pt x="41" y="216704"/>
                            <a:pt x="18105" y="260251"/>
                            <a:pt x="50219" y="292365"/>
                          </a:cubicBezTo>
                          <a:cubicBezTo>
                            <a:pt x="82332" y="324478"/>
                            <a:pt x="125879" y="342542"/>
                            <a:pt x="171292" y="342591"/>
                          </a:cubicBezTo>
                          <a:close/>
                          <a:moveTo>
                            <a:pt x="171292" y="45413"/>
                          </a:moveTo>
                          <a:cubicBezTo>
                            <a:pt x="204682" y="45413"/>
                            <a:pt x="236694" y="58671"/>
                            <a:pt x="260303" y="82280"/>
                          </a:cubicBezTo>
                          <a:cubicBezTo>
                            <a:pt x="283913" y="105890"/>
                            <a:pt x="297181" y="137912"/>
                            <a:pt x="297181" y="171292"/>
                          </a:cubicBezTo>
                          <a:cubicBezTo>
                            <a:pt x="297181" y="204682"/>
                            <a:pt x="283913" y="236694"/>
                            <a:pt x="260303" y="260303"/>
                          </a:cubicBezTo>
                          <a:cubicBezTo>
                            <a:pt x="236694" y="283913"/>
                            <a:pt x="204682" y="297181"/>
                            <a:pt x="171292" y="297181"/>
                          </a:cubicBezTo>
                          <a:cubicBezTo>
                            <a:pt x="137912" y="297181"/>
                            <a:pt x="105890" y="283913"/>
                            <a:pt x="82280" y="260303"/>
                          </a:cubicBezTo>
                          <a:cubicBezTo>
                            <a:pt x="58671" y="236694"/>
                            <a:pt x="45413" y="204682"/>
                            <a:pt x="45413" y="171292"/>
                          </a:cubicBezTo>
                          <a:cubicBezTo>
                            <a:pt x="45444" y="137922"/>
                            <a:pt x="58723" y="105921"/>
                            <a:pt x="82322" y="82322"/>
                          </a:cubicBezTo>
                          <a:cubicBezTo>
                            <a:pt x="105921" y="58723"/>
                            <a:pt x="137922" y="45444"/>
                            <a:pt x="171292" y="45413"/>
                          </a:cubicBezTo>
                          <a:close/>
                        </a:path>
                      </a:pathLst>
                    </a:custGeom>
                    <a:grpFill/>
                    <a:ln w="2585" cap="flat">
                      <a:noFill/>
                      <a:prstDash val="solid"/>
                      <a:miter/>
                    </a:ln>
                  </p:spPr>
                  <p:txBody>
                    <a:bodyPr rtlCol="0" anchor="ctr"/>
                    <a:lstStyle/>
                    <a:p>
                      <a:endParaRPr lang="en-IN"/>
                    </a:p>
                  </p:txBody>
                </p:sp>
                <p:sp>
                  <p:nvSpPr>
                    <p:cNvPr id="224" name="Freeform: Shape 223">
                      <a:extLst>
                        <a:ext uri="{FF2B5EF4-FFF2-40B4-BE49-F238E27FC236}">
                          <a16:creationId xmlns:a16="http://schemas.microsoft.com/office/drawing/2014/main" id="{49AC9C02-258C-A80B-838B-3F8A58062385}"/>
                        </a:ext>
                      </a:extLst>
                    </p:cNvPr>
                    <p:cNvSpPr/>
                    <p:nvPr/>
                  </p:nvSpPr>
                  <p:spPr>
                    <a:xfrm>
                      <a:off x="7218355" y="3370834"/>
                      <a:ext cx="862793" cy="1052894"/>
                    </a:xfrm>
                    <a:custGeom>
                      <a:avLst/>
                      <a:gdLst>
                        <a:gd name="connsiteX0" fmla="*/ 800300 w 862793"/>
                        <a:gd name="connsiteY0" fmla="*/ 119512 h 1052894"/>
                        <a:gd name="connsiteX1" fmla="*/ 536387 w 862793"/>
                        <a:gd name="connsiteY1" fmla="*/ 811 h 1052894"/>
                        <a:gd name="connsiteX2" fmla="*/ 292526 w 862793"/>
                        <a:gd name="connsiteY2" fmla="*/ 156603 h 1052894"/>
                        <a:gd name="connsiteX3" fmla="*/ 289292 w 862793"/>
                        <a:gd name="connsiteY3" fmla="*/ 445947 h 1052894"/>
                        <a:gd name="connsiteX4" fmla="*/ 0 w 862793"/>
                        <a:gd name="connsiteY4" fmla="*/ 748396 h 1052894"/>
                        <a:gd name="connsiteX5" fmla="*/ 328114 w 862793"/>
                        <a:gd name="connsiteY5" fmla="*/ 1052895 h 1052894"/>
                        <a:gd name="connsiteX6" fmla="*/ 656227 w 862793"/>
                        <a:gd name="connsiteY6" fmla="*/ 748396 h 1052894"/>
                        <a:gd name="connsiteX7" fmla="*/ 616329 w 862793"/>
                        <a:gd name="connsiteY7" fmla="*/ 603075 h 1052894"/>
                        <a:gd name="connsiteX8" fmla="*/ 842915 w 862793"/>
                        <a:gd name="connsiteY8" fmla="*/ 412523 h 1052894"/>
                        <a:gd name="connsiteX9" fmla="*/ 800250 w 862793"/>
                        <a:gd name="connsiteY9" fmla="*/ 119572 h 1052894"/>
                        <a:gd name="connsiteX10" fmla="*/ 610794 w 862793"/>
                        <a:gd name="connsiteY10" fmla="*/ 748414 h 1052894"/>
                        <a:gd name="connsiteX11" fmla="*/ 328093 w 862793"/>
                        <a:gd name="connsiteY11" fmla="*/ 1007490 h 1052894"/>
                        <a:gd name="connsiteX12" fmla="*/ 45392 w 862793"/>
                        <a:gd name="connsiteY12" fmla="*/ 748414 h 1052894"/>
                        <a:gd name="connsiteX13" fmla="*/ 317012 w 862793"/>
                        <a:gd name="connsiteY13" fmla="*/ 489561 h 1052894"/>
                        <a:gd name="connsiteX14" fmla="*/ 558561 w 862793"/>
                        <a:gd name="connsiteY14" fmla="*/ 608719 h 1052894"/>
                        <a:gd name="connsiteX15" fmla="*/ 565778 w 862793"/>
                        <a:gd name="connsiteY15" fmla="*/ 608374 h 1052894"/>
                        <a:gd name="connsiteX16" fmla="*/ 565778 w 862793"/>
                        <a:gd name="connsiteY16" fmla="*/ 608385 h 1052894"/>
                        <a:gd name="connsiteX17" fmla="*/ 610786 w 862793"/>
                        <a:gd name="connsiteY17" fmla="*/ 748414 h 1052894"/>
                        <a:gd name="connsiteX18" fmla="*/ 815151 w 862793"/>
                        <a:gd name="connsiteY18" fmla="*/ 338687 h 1052894"/>
                        <a:gd name="connsiteX19" fmla="*/ 687427 w 862793"/>
                        <a:gd name="connsiteY19" fmla="*/ 528954 h 1052894"/>
                        <a:gd name="connsiteX20" fmla="*/ 458721 w 862793"/>
                        <a:gd name="connsiteY20" fmla="*/ 543450 h 1052894"/>
                        <a:gd name="connsiteX21" fmla="*/ 308007 w 862793"/>
                        <a:gd name="connsiteY21" fmla="*/ 370821 h 1052894"/>
                        <a:gd name="connsiteX22" fmla="*/ 353207 w 862793"/>
                        <a:gd name="connsiteY22" fmla="*/ 146161 h 1052894"/>
                        <a:gd name="connsiteX23" fmla="*/ 558963 w 862793"/>
                        <a:gd name="connsiteY23" fmla="*/ 45269 h 1052894"/>
                        <a:gd name="connsiteX24" fmla="*/ 764263 w 862793"/>
                        <a:gd name="connsiteY24" fmla="*/ 147092 h 1052894"/>
                        <a:gd name="connsiteX25" fmla="*/ 815149 w 862793"/>
                        <a:gd name="connsiteY25" fmla="*/ 338687 h 10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2793" h="1052894">
                          <a:moveTo>
                            <a:pt x="800300" y="119512"/>
                          </a:moveTo>
                          <a:cubicBezTo>
                            <a:pt x="737978" y="37961"/>
                            <a:pt x="638750" y="-6670"/>
                            <a:pt x="536387" y="811"/>
                          </a:cubicBezTo>
                          <a:cubicBezTo>
                            <a:pt x="434027" y="8293"/>
                            <a:pt x="342339" y="66862"/>
                            <a:pt x="292526" y="156603"/>
                          </a:cubicBezTo>
                          <a:cubicBezTo>
                            <a:pt x="242714" y="246333"/>
                            <a:pt x="241497" y="355132"/>
                            <a:pt x="289292" y="445947"/>
                          </a:cubicBezTo>
                          <a:cubicBezTo>
                            <a:pt x="126647" y="464112"/>
                            <a:pt x="0" y="592718"/>
                            <a:pt x="0" y="748396"/>
                          </a:cubicBezTo>
                          <a:cubicBezTo>
                            <a:pt x="0" y="916291"/>
                            <a:pt x="147187" y="1052895"/>
                            <a:pt x="328114" y="1052895"/>
                          </a:cubicBezTo>
                          <a:cubicBezTo>
                            <a:pt x="509041" y="1052895"/>
                            <a:pt x="656227" y="916291"/>
                            <a:pt x="656227" y="748396"/>
                          </a:cubicBezTo>
                          <a:cubicBezTo>
                            <a:pt x="656238" y="697246"/>
                            <a:pt x="642450" y="647048"/>
                            <a:pt x="616329" y="603075"/>
                          </a:cubicBezTo>
                          <a:cubicBezTo>
                            <a:pt x="719753" y="583065"/>
                            <a:pt x="805461" y="510983"/>
                            <a:pt x="842915" y="412523"/>
                          </a:cubicBezTo>
                          <a:cubicBezTo>
                            <a:pt x="880361" y="314074"/>
                            <a:pt x="864223" y="203248"/>
                            <a:pt x="800250" y="119572"/>
                          </a:cubicBezTo>
                          <a:close/>
                          <a:moveTo>
                            <a:pt x="610794" y="748414"/>
                          </a:moveTo>
                          <a:cubicBezTo>
                            <a:pt x="610794" y="891283"/>
                            <a:pt x="483983" y="1007490"/>
                            <a:pt x="328093" y="1007490"/>
                          </a:cubicBezTo>
                          <a:cubicBezTo>
                            <a:pt x="172203" y="1007490"/>
                            <a:pt x="45392" y="891283"/>
                            <a:pt x="45392" y="748414"/>
                          </a:cubicBezTo>
                          <a:cubicBezTo>
                            <a:pt x="45392" y="608992"/>
                            <a:pt x="166304" y="495107"/>
                            <a:pt x="317012" y="489561"/>
                          </a:cubicBezTo>
                          <a:cubicBezTo>
                            <a:pt x="374660" y="564635"/>
                            <a:pt x="463913" y="608660"/>
                            <a:pt x="558561" y="608719"/>
                          </a:cubicBezTo>
                          <a:cubicBezTo>
                            <a:pt x="560993" y="608719"/>
                            <a:pt x="563357" y="608426"/>
                            <a:pt x="565778" y="608374"/>
                          </a:cubicBezTo>
                          <a:lnTo>
                            <a:pt x="565778" y="608385"/>
                          </a:lnTo>
                          <a:cubicBezTo>
                            <a:pt x="595052" y="649204"/>
                            <a:pt x="610786" y="698177"/>
                            <a:pt x="610786" y="748414"/>
                          </a:cubicBezTo>
                          <a:close/>
                          <a:moveTo>
                            <a:pt x="815151" y="338687"/>
                          </a:moveTo>
                          <a:cubicBezTo>
                            <a:pt x="804467" y="418515"/>
                            <a:pt x="757259" y="488832"/>
                            <a:pt x="687427" y="528954"/>
                          </a:cubicBezTo>
                          <a:cubicBezTo>
                            <a:pt x="617585" y="569075"/>
                            <a:pt x="533065" y="574426"/>
                            <a:pt x="458721" y="543450"/>
                          </a:cubicBezTo>
                          <a:cubicBezTo>
                            <a:pt x="384379" y="512462"/>
                            <a:pt x="328677" y="448661"/>
                            <a:pt x="308007" y="370821"/>
                          </a:cubicBezTo>
                          <a:cubicBezTo>
                            <a:pt x="287328" y="292981"/>
                            <a:pt x="304034" y="209951"/>
                            <a:pt x="353207" y="146161"/>
                          </a:cubicBezTo>
                          <a:cubicBezTo>
                            <a:pt x="402380" y="82380"/>
                            <a:pt x="478427" y="45087"/>
                            <a:pt x="558963" y="45269"/>
                          </a:cubicBezTo>
                          <a:cubicBezTo>
                            <a:pt x="639510" y="45451"/>
                            <a:pt x="715383" y="83078"/>
                            <a:pt x="764263" y="147092"/>
                          </a:cubicBezTo>
                          <a:cubicBezTo>
                            <a:pt x="805916" y="201709"/>
                            <a:pt x="824213" y="270610"/>
                            <a:pt x="815149" y="338687"/>
                          </a:cubicBezTo>
                          <a:close/>
                        </a:path>
                      </a:pathLst>
                    </a:custGeom>
                    <a:grpFill/>
                    <a:ln w="2585" cap="flat">
                      <a:noFill/>
                      <a:prstDash val="solid"/>
                      <a:miter/>
                    </a:ln>
                  </p:spPr>
                  <p:txBody>
                    <a:bodyPr rtlCol="0" anchor="ctr"/>
                    <a:lstStyle/>
                    <a:p>
                      <a:endParaRPr lang="en-IN"/>
                    </a:p>
                  </p:txBody>
                </p:sp>
                <p:sp>
                  <p:nvSpPr>
                    <p:cNvPr id="225" name="Freeform: Shape 224">
                      <a:extLst>
                        <a:ext uri="{FF2B5EF4-FFF2-40B4-BE49-F238E27FC236}">
                          <a16:creationId xmlns:a16="http://schemas.microsoft.com/office/drawing/2014/main" id="{06914F20-E64E-77DB-3908-29843531911D}"/>
                        </a:ext>
                      </a:extLst>
                    </p:cNvPr>
                    <p:cNvSpPr/>
                    <p:nvPr/>
                  </p:nvSpPr>
                  <p:spPr>
                    <a:xfrm>
                      <a:off x="7615382" y="3475453"/>
                      <a:ext cx="325770" cy="305970"/>
                    </a:xfrm>
                    <a:custGeom>
                      <a:avLst/>
                      <a:gdLst>
                        <a:gd name="connsiteX0" fmla="*/ 325034 w 325770"/>
                        <a:gd name="connsiteY0" fmla="*/ 174747 h 305970"/>
                        <a:gd name="connsiteX1" fmla="*/ 289830 w 325770"/>
                        <a:gd name="connsiteY1" fmla="*/ 58913 h 305970"/>
                        <a:gd name="connsiteX2" fmla="*/ 183162 w 325770"/>
                        <a:gd name="connsiteY2" fmla="*/ 1662 h 305970"/>
                        <a:gd name="connsiteX3" fmla="*/ 63324 w 325770"/>
                        <a:gd name="connsiteY3" fmla="*/ 30085 h 305970"/>
                        <a:gd name="connsiteX4" fmla="*/ 740 w 325770"/>
                        <a:gd name="connsiteY4" fmla="*/ 131291 h 305970"/>
                        <a:gd name="connsiteX5" fmla="*/ 35944 w 325770"/>
                        <a:gd name="connsiteY5" fmla="*/ 247135 h 305970"/>
                        <a:gd name="connsiteX6" fmla="*/ 142612 w 325770"/>
                        <a:gd name="connsiteY6" fmla="*/ 304407 h 305970"/>
                        <a:gd name="connsiteX7" fmla="*/ 166180 w 325770"/>
                        <a:gd name="connsiteY7" fmla="*/ 305969 h 305970"/>
                        <a:gd name="connsiteX8" fmla="*/ 262460 w 325770"/>
                        <a:gd name="connsiteY8" fmla="*/ 275955 h 305970"/>
                        <a:gd name="connsiteX9" fmla="*/ 325034 w 325770"/>
                        <a:gd name="connsiteY9" fmla="*/ 174749 h 305970"/>
                        <a:gd name="connsiteX10" fmla="*/ 236479 w 325770"/>
                        <a:gd name="connsiteY10" fmla="*/ 238781 h 305970"/>
                        <a:gd name="connsiteX11" fmla="*/ 148715 w 325770"/>
                        <a:gd name="connsiteY11" fmla="*/ 259378 h 305970"/>
                        <a:gd name="connsiteX12" fmla="*/ 72061 w 325770"/>
                        <a:gd name="connsiteY12" fmla="*/ 219583 h 305970"/>
                        <a:gd name="connsiteX13" fmla="*/ 45745 w 325770"/>
                        <a:gd name="connsiteY13" fmla="*/ 137332 h 305970"/>
                        <a:gd name="connsiteX14" fmla="*/ 89383 w 325770"/>
                        <a:gd name="connsiteY14" fmla="*/ 67256 h 305970"/>
                        <a:gd name="connsiteX15" fmla="*/ 159619 w 325770"/>
                        <a:gd name="connsiteY15" fmla="*/ 45484 h 305970"/>
                        <a:gd name="connsiteX16" fmla="*/ 177125 w 325770"/>
                        <a:gd name="connsiteY16" fmla="*/ 46659 h 305970"/>
                        <a:gd name="connsiteX17" fmla="*/ 253689 w 325770"/>
                        <a:gd name="connsiteY17" fmla="*/ 86537 h 305970"/>
                        <a:gd name="connsiteX18" fmla="*/ 279932 w 325770"/>
                        <a:gd name="connsiteY18" fmla="*/ 168776 h 305970"/>
                        <a:gd name="connsiteX19" fmla="*/ 236312 w 325770"/>
                        <a:gd name="connsiteY19" fmla="*/ 238781 h 3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770" h="305970">
                          <a:moveTo>
                            <a:pt x="325034" y="174747"/>
                          </a:moveTo>
                          <a:cubicBezTo>
                            <a:pt x="329069" y="133003"/>
                            <a:pt x="316418" y="91351"/>
                            <a:pt x="289830" y="58913"/>
                          </a:cubicBezTo>
                          <a:cubicBezTo>
                            <a:pt x="263241" y="26475"/>
                            <a:pt x="224895" y="5886"/>
                            <a:pt x="183162" y="1662"/>
                          </a:cubicBezTo>
                          <a:cubicBezTo>
                            <a:pt x="141063" y="-4289"/>
                            <a:pt x="98266" y="5868"/>
                            <a:pt x="63324" y="30085"/>
                          </a:cubicBezTo>
                          <a:cubicBezTo>
                            <a:pt x="29093" y="53450"/>
                            <a:pt x="6355" y="90227"/>
                            <a:pt x="740" y="131291"/>
                          </a:cubicBezTo>
                          <a:cubicBezTo>
                            <a:pt x="-3306" y="173034"/>
                            <a:pt x="9355" y="214687"/>
                            <a:pt x="35944" y="247135"/>
                          </a:cubicBezTo>
                          <a:cubicBezTo>
                            <a:pt x="62522" y="279572"/>
                            <a:pt x="100879" y="300171"/>
                            <a:pt x="142612" y="304407"/>
                          </a:cubicBezTo>
                          <a:cubicBezTo>
                            <a:pt x="150428" y="305439"/>
                            <a:pt x="158293" y="305969"/>
                            <a:pt x="166180" y="305969"/>
                          </a:cubicBezTo>
                          <a:cubicBezTo>
                            <a:pt x="200595" y="306119"/>
                            <a:pt x="234218" y="295638"/>
                            <a:pt x="262460" y="275955"/>
                          </a:cubicBezTo>
                          <a:cubicBezTo>
                            <a:pt x="296683" y="252579"/>
                            <a:pt x="319407" y="215813"/>
                            <a:pt x="325034" y="174749"/>
                          </a:cubicBezTo>
                          <a:close/>
                          <a:moveTo>
                            <a:pt x="236479" y="238781"/>
                          </a:moveTo>
                          <a:cubicBezTo>
                            <a:pt x="210863" y="256451"/>
                            <a:pt x="179521" y="263808"/>
                            <a:pt x="148715" y="259378"/>
                          </a:cubicBezTo>
                          <a:cubicBezTo>
                            <a:pt x="118914" y="256754"/>
                            <a:pt x="91360" y="242451"/>
                            <a:pt x="72061" y="219583"/>
                          </a:cubicBezTo>
                          <a:cubicBezTo>
                            <a:pt x="52770" y="196724"/>
                            <a:pt x="43314" y="167146"/>
                            <a:pt x="45745" y="137332"/>
                          </a:cubicBezTo>
                          <a:cubicBezTo>
                            <a:pt x="49770" y="108870"/>
                            <a:pt x="65613" y="83418"/>
                            <a:pt x="89383" y="67256"/>
                          </a:cubicBezTo>
                          <a:cubicBezTo>
                            <a:pt x="109990" y="52934"/>
                            <a:pt x="134523" y="45320"/>
                            <a:pt x="159619" y="45484"/>
                          </a:cubicBezTo>
                          <a:cubicBezTo>
                            <a:pt x="165469" y="45484"/>
                            <a:pt x="171318" y="45878"/>
                            <a:pt x="177125" y="46659"/>
                          </a:cubicBezTo>
                          <a:cubicBezTo>
                            <a:pt x="206908" y="49324"/>
                            <a:pt x="234429" y="63659"/>
                            <a:pt x="253689" y="86537"/>
                          </a:cubicBezTo>
                          <a:cubicBezTo>
                            <a:pt x="272949" y="109407"/>
                            <a:pt x="282387" y="138974"/>
                            <a:pt x="279932" y="168776"/>
                          </a:cubicBezTo>
                          <a:cubicBezTo>
                            <a:pt x="275918" y="197219"/>
                            <a:pt x="260085" y="222643"/>
                            <a:pt x="236312" y="238781"/>
                          </a:cubicBezTo>
                          <a:close/>
                        </a:path>
                      </a:pathLst>
                    </a:custGeom>
                    <a:grpFill/>
                    <a:ln w="2585" cap="flat">
                      <a:noFill/>
                      <a:prstDash val="solid"/>
                      <a:miter/>
                    </a:ln>
                  </p:spPr>
                  <p:txBody>
                    <a:bodyPr rtlCol="0" anchor="ctr"/>
                    <a:lstStyle/>
                    <a:p>
                      <a:endParaRPr lang="en-IN"/>
                    </a:p>
                  </p:txBody>
                </p:sp>
                <p:sp>
                  <p:nvSpPr>
                    <p:cNvPr id="226" name="Freeform: Shape 225">
                      <a:extLst>
                        <a:ext uri="{FF2B5EF4-FFF2-40B4-BE49-F238E27FC236}">
                          <a16:creationId xmlns:a16="http://schemas.microsoft.com/office/drawing/2014/main" id="{1B70A9FB-301E-1348-105C-AABA8E3B7A9B}"/>
                        </a:ext>
                      </a:extLst>
                    </p:cNvPr>
                    <p:cNvSpPr/>
                    <p:nvPr/>
                  </p:nvSpPr>
                  <p:spPr>
                    <a:xfrm>
                      <a:off x="7406289" y="4002444"/>
                      <a:ext cx="303860" cy="303863"/>
                    </a:xfrm>
                    <a:custGeom>
                      <a:avLst/>
                      <a:gdLst>
                        <a:gd name="connsiteX0" fmla="*/ 151959 w 303860"/>
                        <a:gd name="connsiteY0" fmla="*/ 3 h 303863"/>
                        <a:gd name="connsiteX1" fmla="*/ 44520 w 303860"/>
                        <a:gd name="connsiteY1" fmla="*/ 44494 h 303863"/>
                        <a:gd name="connsiteX2" fmla="*/ 0 w 303860"/>
                        <a:gd name="connsiteY2" fmla="*/ 151915 h 303863"/>
                        <a:gd name="connsiteX3" fmla="*/ 44491 w 303860"/>
                        <a:gd name="connsiteY3" fmla="*/ 259354 h 303863"/>
                        <a:gd name="connsiteX4" fmla="*/ 151912 w 303860"/>
                        <a:gd name="connsiteY4" fmla="*/ 303863 h 303863"/>
                        <a:gd name="connsiteX5" fmla="*/ 259351 w 303860"/>
                        <a:gd name="connsiteY5" fmla="*/ 259382 h 303863"/>
                        <a:gd name="connsiteX6" fmla="*/ 303861 w 303860"/>
                        <a:gd name="connsiteY6" fmla="*/ 151961 h 303863"/>
                        <a:gd name="connsiteX7" fmla="*/ 259320 w 303860"/>
                        <a:gd name="connsiteY7" fmla="*/ 44582 h 303863"/>
                        <a:gd name="connsiteX8" fmla="*/ 151961 w 303860"/>
                        <a:gd name="connsiteY8" fmla="*/ 0 h 303863"/>
                        <a:gd name="connsiteX9" fmla="*/ 151959 w 303860"/>
                        <a:gd name="connsiteY9" fmla="*/ 258450 h 303863"/>
                        <a:gd name="connsiteX10" fmla="*/ 76623 w 303860"/>
                        <a:gd name="connsiteY10" fmla="*/ 227269 h 303863"/>
                        <a:gd name="connsiteX11" fmla="*/ 45413 w 303860"/>
                        <a:gd name="connsiteY11" fmla="*/ 151943 h 303863"/>
                        <a:gd name="connsiteX12" fmla="*/ 76613 w 303860"/>
                        <a:gd name="connsiteY12" fmla="*/ 76618 h 303863"/>
                        <a:gd name="connsiteX13" fmla="*/ 151938 w 303860"/>
                        <a:gd name="connsiteY13" fmla="*/ 45418 h 303863"/>
                        <a:gd name="connsiteX14" fmla="*/ 227264 w 303860"/>
                        <a:gd name="connsiteY14" fmla="*/ 76628 h 303863"/>
                        <a:gd name="connsiteX15" fmla="*/ 258445 w 303860"/>
                        <a:gd name="connsiteY15" fmla="*/ 151964 h 303863"/>
                        <a:gd name="connsiteX16" fmla="*/ 227193 w 303860"/>
                        <a:gd name="connsiteY16" fmla="*/ 227199 h 303863"/>
                        <a:gd name="connsiteX17" fmla="*/ 151959 w 303860"/>
                        <a:gd name="connsiteY17" fmla="*/ 258450 h 30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860" h="303863">
                          <a:moveTo>
                            <a:pt x="151959" y="3"/>
                          </a:moveTo>
                          <a:cubicBezTo>
                            <a:pt x="111666" y="3"/>
                            <a:pt x="73013" y="15998"/>
                            <a:pt x="44520" y="44494"/>
                          </a:cubicBezTo>
                          <a:cubicBezTo>
                            <a:pt x="16027" y="72980"/>
                            <a:pt x="10" y="111619"/>
                            <a:pt x="0" y="151915"/>
                          </a:cubicBezTo>
                          <a:cubicBezTo>
                            <a:pt x="0" y="192208"/>
                            <a:pt x="15996" y="230860"/>
                            <a:pt x="44491" y="259354"/>
                          </a:cubicBezTo>
                          <a:cubicBezTo>
                            <a:pt x="72977" y="287847"/>
                            <a:pt x="111617" y="303863"/>
                            <a:pt x="151912" y="303863"/>
                          </a:cubicBezTo>
                          <a:cubicBezTo>
                            <a:pt x="192205" y="303874"/>
                            <a:pt x="230858" y="287868"/>
                            <a:pt x="259351" y="259382"/>
                          </a:cubicBezTo>
                          <a:cubicBezTo>
                            <a:pt x="287844" y="230897"/>
                            <a:pt x="303861" y="192257"/>
                            <a:pt x="303861" y="151961"/>
                          </a:cubicBezTo>
                          <a:cubicBezTo>
                            <a:pt x="303809" y="111679"/>
                            <a:pt x="287795" y="73068"/>
                            <a:pt x="259320" y="44582"/>
                          </a:cubicBezTo>
                          <a:cubicBezTo>
                            <a:pt x="230845" y="16097"/>
                            <a:pt x="192233" y="62"/>
                            <a:pt x="151961" y="0"/>
                          </a:cubicBezTo>
                          <a:close/>
                          <a:moveTo>
                            <a:pt x="151959" y="258450"/>
                          </a:moveTo>
                          <a:cubicBezTo>
                            <a:pt x="123697" y="258461"/>
                            <a:pt x="96602" y="247240"/>
                            <a:pt x="76623" y="227269"/>
                          </a:cubicBezTo>
                          <a:cubicBezTo>
                            <a:pt x="56644" y="207290"/>
                            <a:pt x="45423" y="180193"/>
                            <a:pt x="45413" y="151943"/>
                          </a:cubicBezTo>
                          <a:cubicBezTo>
                            <a:pt x="45413" y="123691"/>
                            <a:pt x="56634" y="96597"/>
                            <a:pt x="76613" y="76618"/>
                          </a:cubicBezTo>
                          <a:cubicBezTo>
                            <a:pt x="96592" y="56639"/>
                            <a:pt x="123689" y="45418"/>
                            <a:pt x="151938" y="45418"/>
                          </a:cubicBezTo>
                          <a:cubicBezTo>
                            <a:pt x="180190" y="45428"/>
                            <a:pt x="207285" y="56649"/>
                            <a:pt x="227264" y="76628"/>
                          </a:cubicBezTo>
                          <a:cubicBezTo>
                            <a:pt x="247232" y="96607"/>
                            <a:pt x="258456" y="123704"/>
                            <a:pt x="258445" y="151964"/>
                          </a:cubicBezTo>
                          <a:cubicBezTo>
                            <a:pt x="258386" y="180185"/>
                            <a:pt x="247152" y="207240"/>
                            <a:pt x="227193" y="227199"/>
                          </a:cubicBezTo>
                          <a:cubicBezTo>
                            <a:pt x="207235" y="247157"/>
                            <a:pt x="180180" y="258391"/>
                            <a:pt x="151959" y="258450"/>
                          </a:cubicBezTo>
                          <a:close/>
                        </a:path>
                      </a:pathLst>
                    </a:custGeom>
                    <a:grpFill/>
                    <a:ln w="2585" cap="flat">
                      <a:noFill/>
                      <a:prstDash val="solid"/>
                      <a:miter/>
                    </a:ln>
                  </p:spPr>
                  <p:txBody>
                    <a:bodyPr rtlCol="0" anchor="ctr"/>
                    <a:lstStyle/>
                    <a:p>
                      <a:endParaRPr lang="en-IN"/>
                    </a:p>
                  </p:txBody>
                </p:sp>
                <p:sp>
                  <p:nvSpPr>
                    <p:cNvPr id="227" name="Freeform: Shape 226">
                      <a:extLst>
                        <a:ext uri="{FF2B5EF4-FFF2-40B4-BE49-F238E27FC236}">
                          <a16:creationId xmlns:a16="http://schemas.microsoft.com/office/drawing/2014/main" id="{21BD4FE6-B159-6397-9C64-5B53623638E5}"/>
                        </a:ext>
                      </a:extLst>
                    </p:cNvPr>
                    <p:cNvSpPr/>
                    <p:nvPr/>
                  </p:nvSpPr>
                  <p:spPr>
                    <a:xfrm>
                      <a:off x="7311539" y="4025984"/>
                      <a:ext cx="46982" cy="45412"/>
                    </a:xfrm>
                    <a:custGeom>
                      <a:avLst/>
                      <a:gdLst>
                        <a:gd name="connsiteX0" fmla="*/ 0 w 46982"/>
                        <a:gd name="connsiteY0" fmla="*/ 0 h 45412"/>
                        <a:gd name="connsiteX1" fmla="*/ 46983 w 46982"/>
                        <a:gd name="connsiteY1" fmla="*/ 0 h 45412"/>
                        <a:gd name="connsiteX2" fmla="*/ 46983 w 46982"/>
                        <a:gd name="connsiteY2" fmla="*/ 45413 h 45412"/>
                        <a:gd name="connsiteX3" fmla="*/ 0 w 46982"/>
                        <a:gd name="connsiteY3" fmla="*/ 45413 h 45412"/>
                      </a:gdLst>
                      <a:ahLst/>
                      <a:cxnLst>
                        <a:cxn ang="0">
                          <a:pos x="connsiteX0" y="connsiteY0"/>
                        </a:cxn>
                        <a:cxn ang="0">
                          <a:pos x="connsiteX1" y="connsiteY1"/>
                        </a:cxn>
                        <a:cxn ang="0">
                          <a:pos x="connsiteX2" y="connsiteY2"/>
                        </a:cxn>
                        <a:cxn ang="0">
                          <a:pos x="connsiteX3" y="connsiteY3"/>
                        </a:cxn>
                      </a:cxnLst>
                      <a:rect l="l" t="t" r="r" b="b"/>
                      <a:pathLst>
                        <a:path w="46982" h="45412">
                          <a:moveTo>
                            <a:pt x="0" y="0"/>
                          </a:moveTo>
                          <a:lnTo>
                            <a:pt x="46983" y="0"/>
                          </a:lnTo>
                          <a:lnTo>
                            <a:pt x="46983" y="45413"/>
                          </a:lnTo>
                          <a:lnTo>
                            <a:pt x="0" y="45413"/>
                          </a:lnTo>
                          <a:close/>
                        </a:path>
                      </a:pathLst>
                    </a:custGeom>
                    <a:grpFill/>
                    <a:ln w="2585" cap="flat">
                      <a:noFill/>
                      <a:prstDash val="solid"/>
                      <a:miter/>
                    </a:ln>
                  </p:spPr>
                  <p:txBody>
                    <a:bodyPr rtlCol="0" anchor="ctr"/>
                    <a:lstStyle/>
                    <a:p>
                      <a:endParaRPr lang="en-IN"/>
                    </a:p>
                  </p:txBody>
                </p:sp>
                <p:sp>
                  <p:nvSpPr>
                    <p:cNvPr id="228" name="Freeform: Shape 227">
                      <a:extLst>
                        <a:ext uri="{FF2B5EF4-FFF2-40B4-BE49-F238E27FC236}">
                          <a16:creationId xmlns:a16="http://schemas.microsoft.com/office/drawing/2014/main" id="{8B502BA0-AAA4-7BF3-9F55-D488E668D576}"/>
                        </a:ext>
                      </a:extLst>
                    </p:cNvPr>
                    <p:cNvSpPr/>
                    <p:nvPr/>
                  </p:nvSpPr>
                  <p:spPr>
                    <a:xfrm>
                      <a:off x="7757934" y="4119949"/>
                      <a:ext cx="46982" cy="45412"/>
                    </a:xfrm>
                    <a:custGeom>
                      <a:avLst/>
                      <a:gdLst>
                        <a:gd name="connsiteX0" fmla="*/ 0 w 46982"/>
                        <a:gd name="connsiteY0" fmla="*/ 0 h 45412"/>
                        <a:gd name="connsiteX1" fmla="*/ 46983 w 46982"/>
                        <a:gd name="connsiteY1" fmla="*/ 0 h 45412"/>
                        <a:gd name="connsiteX2" fmla="*/ 46983 w 46982"/>
                        <a:gd name="connsiteY2" fmla="*/ 45413 h 45412"/>
                        <a:gd name="connsiteX3" fmla="*/ 0 w 46982"/>
                        <a:gd name="connsiteY3" fmla="*/ 45413 h 45412"/>
                      </a:gdLst>
                      <a:ahLst/>
                      <a:cxnLst>
                        <a:cxn ang="0">
                          <a:pos x="connsiteX0" y="connsiteY0"/>
                        </a:cxn>
                        <a:cxn ang="0">
                          <a:pos x="connsiteX1" y="connsiteY1"/>
                        </a:cxn>
                        <a:cxn ang="0">
                          <a:pos x="connsiteX2" y="connsiteY2"/>
                        </a:cxn>
                        <a:cxn ang="0">
                          <a:pos x="connsiteX3" y="connsiteY3"/>
                        </a:cxn>
                      </a:cxnLst>
                      <a:rect l="l" t="t" r="r" b="b"/>
                      <a:pathLst>
                        <a:path w="46982" h="45412">
                          <a:moveTo>
                            <a:pt x="0" y="0"/>
                          </a:moveTo>
                          <a:lnTo>
                            <a:pt x="46983" y="0"/>
                          </a:lnTo>
                          <a:lnTo>
                            <a:pt x="46983" y="45413"/>
                          </a:lnTo>
                          <a:lnTo>
                            <a:pt x="0" y="45413"/>
                          </a:lnTo>
                          <a:close/>
                        </a:path>
                      </a:pathLst>
                    </a:custGeom>
                    <a:grpFill/>
                    <a:ln w="2585" cap="flat">
                      <a:noFill/>
                      <a:prstDash val="solid"/>
                      <a:miter/>
                    </a:ln>
                  </p:spPr>
                  <p:txBody>
                    <a:bodyPr rtlCol="0" anchor="ctr"/>
                    <a:lstStyle/>
                    <a:p>
                      <a:endParaRPr lang="en-IN"/>
                    </a:p>
                  </p:txBody>
                </p:sp>
                <p:sp>
                  <p:nvSpPr>
                    <p:cNvPr id="229" name="Freeform: Shape 228">
                      <a:extLst>
                        <a:ext uri="{FF2B5EF4-FFF2-40B4-BE49-F238E27FC236}">
                          <a16:creationId xmlns:a16="http://schemas.microsoft.com/office/drawing/2014/main" id="{DC4E2C86-697A-39DF-A383-66F84C83D387}"/>
                        </a:ext>
                      </a:extLst>
                    </p:cNvPr>
                    <p:cNvSpPr/>
                    <p:nvPr/>
                  </p:nvSpPr>
                  <p:spPr>
                    <a:xfrm>
                      <a:off x="6809625" y="4041580"/>
                      <a:ext cx="340595" cy="340595"/>
                    </a:xfrm>
                    <a:custGeom>
                      <a:avLst/>
                      <a:gdLst>
                        <a:gd name="connsiteX0" fmla="*/ 170298 w 340595"/>
                        <a:gd name="connsiteY0" fmla="*/ 0 h 340595"/>
                        <a:gd name="connsiteX1" fmla="*/ 49884 w 340595"/>
                        <a:gd name="connsiteY1" fmla="*/ 49884 h 340595"/>
                        <a:gd name="connsiteX2" fmla="*/ 0 w 340595"/>
                        <a:gd name="connsiteY2" fmla="*/ 170298 h 340595"/>
                        <a:gd name="connsiteX3" fmla="*/ 49884 w 340595"/>
                        <a:gd name="connsiteY3" fmla="*/ 290712 h 340595"/>
                        <a:gd name="connsiteX4" fmla="*/ 170298 w 340595"/>
                        <a:gd name="connsiteY4" fmla="*/ 340596 h 340595"/>
                        <a:gd name="connsiteX5" fmla="*/ 290712 w 340595"/>
                        <a:gd name="connsiteY5" fmla="*/ 290712 h 340595"/>
                        <a:gd name="connsiteX6" fmla="*/ 340596 w 340595"/>
                        <a:gd name="connsiteY6" fmla="*/ 170298 h 340595"/>
                        <a:gd name="connsiteX7" fmla="*/ 290662 w 340595"/>
                        <a:gd name="connsiteY7" fmla="*/ 49933 h 340595"/>
                        <a:gd name="connsiteX8" fmla="*/ 170298 w 340595"/>
                        <a:gd name="connsiteY8" fmla="*/ 0 h 340595"/>
                        <a:gd name="connsiteX9" fmla="*/ 170298 w 340595"/>
                        <a:gd name="connsiteY9" fmla="*/ 295183 h 340595"/>
                        <a:gd name="connsiteX10" fmla="*/ 81987 w 340595"/>
                        <a:gd name="connsiteY10" fmla="*/ 258609 h 340595"/>
                        <a:gd name="connsiteX11" fmla="*/ 45413 w 340595"/>
                        <a:gd name="connsiteY11" fmla="*/ 170298 h 340595"/>
                        <a:gd name="connsiteX12" fmla="*/ 81987 w 340595"/>
                        <a:gd name="connsiteY12" fmla="*/ 81987 h 340595"/>
                        <a:gd name="connsiteX13" fmla="*/ 170298 w 340595"/>
                        <a:gd name="connsiteY13" fmla="*/ 45413 h 340595"/>
                        <a:gd name="connsiteX14" fmla="*/ 258609 w 340595"/>
                        <a:gd name="connsiteY14" fmla="*/ 81987 h 340595"/>
                        <a:gd name="connsiteX15" fmla="*/ 295183 w 340595"/>
                        <a:gd name="connsiteY15" fmla="*/ 170298 h 340595"/>
                        <a:gd name="connsiteX16" fmla="*/ 258559 w 340595"/>
                        <a:gd name="connsiteY16" fmla="*/ 258559 h 340595"/>
                        <a:gd name="connsiteX17" fmla="*/ 170298 w 340595"/>
                        <a:gd name="connsiteY17" fmla="*/ 295183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595" h="340595">
                          <a:moveTo>
                            <a:pt x="170298" y="0"/>
                          </a:moveTo>
                          <a:cubicBezTo>
                            <a:pt x="125129" y="0"/>
                            <a:pt x="81813" y="17942"/>
                            <a:pt x="49884" y="49884"/>
                          </a:cubicBezTo>
                          <a:cubicBezTo>
                            <a:pt x="17942" y="81816"/>
                            <a:pt x="0" y="125129"/>
                            <a:pt x="0" y="170298"/>
                          </a:cubicBezTo>
                          <a:cubicBezTo>
                            <a:pt x="0" y="215467"/>
                            <a:pt x="17942" y="258783"/>
                            <a:pt x="49884" y="290712"/>
                          </a:cubicBezTo>
                          <a:cubicBezTo>
                            <a:pt x="81816" y="322654"/>
                            <a:pt x="125129" y="340596"/>
                            <a:pt x="170298" y="340596"/>
                          </a:cubicBezTo>
                          <a:cubicBezTo>
                            <a:pt x="215467" y="340596"/>
                            <a:pt x="258783" y="322654"/>
                            <a:pt x="290712" y="290712"/>
                          </a:cubicBezTo>
                          <a:cubicBezTo>
                            <a:pt x="322654" y="258780"/>
                            <a:pt x="340596" y="215467"/>
                            <a:pt x="340596" y="170298"/>
                          </a:cubicBezTo>
                          <a:cubicBezTo>
                            <a:pt x="340544" y="125150"/>
                            <a:pt x="322591" y="81855"/>
                            <a:pt x="290662" y="49933"/>
                          </a:cubicBezTo>
                          <a:cubicBezTo>
                            <a:pt x="258741" y="18002"/>
                            <a:pt x="215448" y="49"/>
                            <a:pt x="170298" y="0"/>
                          </a:cubicBezTo>
                          <a:close/>
                          <a:moveTo>
                            <a:pt x="170298" y="295183"/>
                          </a:moveTo>
                          <a:cubicBezTo>
                            <a:pt x="137180" y="295183"/>
                            <a:pt x="105412" y="282026"/>
                            <a:pt x="81987" y="258609"/>
                          </a:cubicBezTo>
                          <a:cubicBezTo>
                            <a:pt x="58572" y="235184"/>
                            <a:pt x="45413" y="203413"/>
                            <a:pt x="45413" y="170298"/>
                          </a:cubicBezTo>
                          <a:cubicBezTo>
                            <a:pt x="45413" y="137183"/>
                            <a:pt x="58569" y="105412"/>
                            <a:pt x="81987" y="81987"/>
                          </a:cubicBezTo>
                          <a:cubicBezTo>
                            <a:pt x="105412" y="58572"/>
                            <a:pt x="137183" y="45413"/>
                            <a:pt x="170298" y="45413"/>
                          </a:cubicBezTo>
                          <a:cubicBezTo>
                            <a:pt x="203413" y="45413"/>
                            <a:pt x="235184" y="58569"/>
                            <a:pt x="258609" y="81987"/>
                          </a:cubicBezTo>
                          <a:cubicBezTo>
                            <a:pt x="282024" y="105412"/>
                            <a:pt x="295183" y="137183"/>
                            <a:pt x="295183" y="170298"/>
                          </a:cubicBezTo>
                          <a:cubicBezTo>
                            <a:pt x="295141" y="203405"/>
                            <a:pt x="281974" y="235142"/>
                            <a:pt x="258559" y="258559"/>
                          </a:cubicBezTo>
                          <a:cubicBezTo>
                            <a:pt x="235145" y="281974"/>
                            <a:pt x="203405" y="295144"/>
                            <a:pt x="170298" y="295183"/>
                          </a:cubicBezTo>
                          <a:close/>
                        </a:path>
                      </a:pathLst>
                    </a:custGeom>
                    <a:grpFill/>
                    <a:ln w="2585" cap="flat">
                      <a:noFill/>
                      <a:prstDash val="solid"/>
                      <a:miter/>
                    </a:ln>
                  </p:spPr>
                  <p:txBody>
                    <a:bodyPr rtlCol="0" anchor="ctr"/>
                    <a:lstStyle/>
                    <a:p>
                      <a:endParaRPr lang="en-IN"/>
                    </a:p>
                  </p:txBody>
                </p:sp>
                <p:sp>
                  <p:nvSpPr>
                    <p:cNvPr id="230" name="Freeform: Shape 229">
                      <a:extLst>
                        <a:ext uri="{FF2B5EF4-FFF2-40B4-BE49-F238E27FC236}">
                          <a16:creationId xmlns:a16="http://schemas.microsoft.com/office/drawing/2014/main" id="{F4424C8D-16C0-127C-C75C-F0D613C7E497}"/>
                        </a:ext>
                      </a:extLst>
                    </p:cNvPr>
                    <p:cNvSpPr/>
                    <p:nvPr/>
                  </p:nvSpPr>
                  <p:spPr>
                    <a:xfrm>
                      <a:off x="7331897" y="3133325"/>
                      <a:ext cx="249770" cy="249770"/>
                    </a:xfrm>
                    <a:custGeom>
                      <a:avLst/>
                      <a:gdLst>
                        <a:gd name="connsiteX0" fmla="*/ 124885 w 249770"/>
                        <a:gd name="connsiteY0" fmla="*/ 249770 h 249770"/>
                        <a:gd name="connsiteX1" fmla="*/ 213196 w 249770"/>
                        <a:gd name="connsiteY1" fmla="*/ 213196 h 249770"/>
                        <a:gd name="connsiteX2" fmla="*/ 249770 w 249770"/>
                        <a:gd name="connsiteY2" fmla="*/ 124885 h 249770"/>
                        <a:gd name="connsiteX3" fmla="*/ 213196 w 249770"/>
                        <a:gd name="connsiteY3" fmla="*/ 36574 h 249770"/>
                        <a:gd name="connsiteX4" fmla="*/ 124885 w 249770"/>
                        <a:gd name="connsiteY4" fmla="*/ 0 h 249770"/>
                        <a:gd name="connsiteX5" fmla="*/ 36574 w 249770"/>
                        <a:gd name="connsiteY5" fmla="*/ 36574 h 249770"/>
                        <a:gd name="connsiteX6" fmla="*/ 0 w 249770"/>
                        <a:gd name="connsiteY6" fmla="*/ 124885 h 249770"/>
                        <a:gd name="connsiteX7" fmla="*/ 36613 w 249770"/>
                        <a:gd name="connsiteY7" fmla="*/ 213157 h 249770"/>
                        <a:gd name="connsiteX8" fmla="*/ 124885 w 249770"/>
                        <a:gd name="connsiteY8" fmla="*/ 249770 h 249770"/>
                        <a:gd name="connsiteX9" fmla="*/ 124885 w 249770"/>
                        <a:gd name="connsiteY9" fmla="*/ 45413 h 249770"/>
                        <a:gd name="connsiteX10" fmla="*/ 181083 w 249770"/>
                        <a:gd name="connsiteY10" fmla="*/ 68687 h 249770"/>
                        <a:gd name="connsiteX11" fmla="*/ 204357 w 249770"/>
                        <a:gd name="connsiteY11" fmla="*/ 124885 h 249770"/>
                        <a:gd name="connsiteX12" fmla="*/ 181083 w 249770"/>
                        <a:gd name="connsiteY12" fmla="*/ 181082 h 249770"/>
                        <a:gd name="connsiteX13" fmla="*/ 124885 w 249770"/>
                        <a:gd name="connsiteY13" fmla="*/ 204357 h 249770"/>
                        <a:gd name="connsiteX14" fmla="*/ 68687 w 249770"/>
                        <a:gd name="connsiteY14" fmla="*/ 181082 h 249770"/>
                        <a:gd name="connsiteX15" fmla="*/ 45413 w 249770"/>
                        <a:gd name="connsiteY15" fmla="*/ 124885 h 249770"/>
                        <a:gd name="connsiteX16" fmla="*/ 68687 w 249770"/>
                        <a:gd name="connsiteY16" fmla="*/ 68687 h 249770"/>
                        <a:gd name="connsiteX17" fmla="*/ 124885 w 249770"/>
                        <a:gd name="connsiteY17" fmla="*/ 45413 h 24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770" h="249770">
                          <a:moveTo>
                            <a:pt x="124885" y="249770"/>
                          </a:moveTo>
                          <a:cubicBezTo>
                            <a:pt x="158003" y="249770"/>
                            <a:pt x="189771" y="236613"/>
                            <a:pt x="213196" y="213196"/>
                          </a:cubicBezTo>
                          <a:cubicBezTo>
                            <a:pt x="236611" y="189770"/>
                            <a:pt x="249770" y="158000"/>
                            <a:pt x="249770" y="124885"/>
                          </a:cubicBezTo>
                          <a:cubicBezTo>
                            <a:pt x="249770" y="91770"/>
                            <a:pt x="236613" y="59999"/>
                            <a:pt x="213196" y="36574"/>
                          </a:cubicBezTo>
                          <a:cubicBezTo>
                            <a:pt x="189771" y="13158"/>
                            <a:pt x="158000" y="0"/>
                            <a:pt x="124885" y="0"/>
                          </a:cubicBezTo>
                          <a:cubicBezTo>
                            <a:pt x="91770" y="0"/>
                            <a:pt x="59999" y="13157"/>
                            <a:pt x="36574" y="36574"/>
                          </a:cubicBezTo>
                          <a:cubicBezTo>
                            <a:pt x="13159" y="60000"/>
                            <a:pt x="0" y="91770"/>
                            <a:pt x="0" y="124885"/>
                          </a:cubicBezTo>
                          <a:cubicBezTo>
                            <a:pt x="41" y="157992"/>
                            <a:pt x="13209" y="189740"/>
                            <a:pt x="36613" y="213157"/>
                          </a:cubicBezTo>
                          <a:cubicBezTo>
                            <a:pt x="60028" y="236562"/>
                            <a:pt x="91778" y="249731"/>
                            <a:pt x="124885" y="249770"/>
                          </a:cubicBezTo>
                          <a:close/>
                          <a:moveTo>
                            <a:pt x="124885" y="45413"/>
                          </a:moveTo>
                          <a:cubicBezTo>
                            <a:pt x="145959" y="45413"/>
                            <a:pt x="166172" y="53786"/>
                            <a:pt x="181083" y="68687"/>
                          </a:cubicBezTo>
                          <a:cubicBezTo>
                            <a:pt x="195983" y="83598"/>
                            <a:pt x="204357" y="103810"/>
                            <a:pt x="204357" y="124885"/>
                          </a:cubicBezTo>
                          <a:cubicBezTo>
                            <a:pt x="204357" y="145959"/>
                            <a:pt x="195983" y="166171"/>
                            <a:pt x="181083" y="181082"/>
                          </a:cubicBezTo>
                          <a:cubicBezTo>
                            <a:pt x="166172" y="195983"/>
                            <a:pt x="145959" y="204357"/>
                            <a:pt x="124885" y="204357"/>
                          </a:cubicBezTo>
                          <a:cubicBezTo>
                            <a:pt x="103811" y="204357"/>
                            <a:pt x="83598" y="195983"/>
                            <a:pt x="68687" y="181082"/>
                          </a:cubicBezTo>
                          <a:cubicBezTo>
                            <a:pt x="53787" y="166171"/>
                            <a:pt x="45413" y="145959"/>
                            <a:pt x="45413" y="124885"/>
                          </a:cubicBezTo>
                          <a:cubicBezTo>
                            <a:pt x="45413" y="103810"/>
                            <a:pt x="53787" y="83598"/>
                            <a:pt x="68687" y="68687"/>
                          </a:cubicBezTo>
                          <a:cubicBezTo>
                            <a:pt x="83598" y="53786"/>
                            <a:pt x="103811" y="45413"/>
                            <a:pt x="124885" y="45413"/>
                          </a:cubicBezTo>
                          <a:close/>
                        </a:path>
                      </a:pathLst>
                    </a:custGeom>
                    <a:grpFill/>
                    <a:ln w="2585" cap="flat">
                      <a:noFill/>
                      <a:prstDash val="solid"/>
                      <a:miter/>
                    </a:ln>
                  </p:spPr>
                  <p:txBody>
                    <a:bodyPr rtlCol="0" anchor="ctr"/>
                    <a:lstStyle/>
                    <a:p>
                      <a:endParaRPr lang="en-IN"/>
                    </a:p>
                  </p:txBody>
                </p:sp>
                <p:sp>
                  <p:nvSpPr>
                    <p:cNvPr id="231" name="Freeform: Shape 230">
                      <a:extLst>
                        <a:ext uri="{FF2B5EF4-FFF2-40B4-BE49-F238E27FC236}">
                          <a16:creationId xmlns:a16="http://schemas.microsoft.com/office/drawing/2014/main" id="{D88D033D-DAD4-2AE6-7F3A-522B5406E665}"/>
                        </a:ext>
                      </a:extLst>
                    </p:cNvPr>
                    <p:cNvSpPr/>
                    <p:nvPr/>
                  </p:nvSpPr>
                  <p:spPr>
                    <a:xfrm>
                      <a:off x="7876837" y="4268643"/>
                      <a:ext cx="181651" cy="181651"/>
                    </a:xfrm>
                    <a:custGeom>
                      <a:avLst/>
                      <a:gdLst>
                        <a:gd name="connsiteX0" fmla="*/ 90826 w 181651"/>
                        <a:gd name="connsiteY0" fmla="*/ 0 h 181651"/>
                        <a:gd name="connsiteX1" fmla="*/ 26599 w 181651"/>
                        <a:gd name="connsiteY1" fmla="*/ 26599 h 181651"/>
                        <a:gd name="connsiteX2" fmla="*/ 0 w 181651"/>
                        <a:gd name="connsiteY2" fmla="*/ 90826 h 181651"/>
                        <a:gd name="connsiteX3" fmla="*/ 26599 w 181651"/>
                        <a:gd name="connsiteY3" fmla="*/ 155052 h 181651"/>
                        <a:gd name="connsiteX4" fmla="*/ 90826 w 181651"/>
                        <a:gd name="connsiteY4" fmla="*/ 181651 h 181651"/>
                        <a:gd name="connsiteX5" fmla="*/ 155052 w 181651"/>
                        <a:gd name="connsiteY5" fmla="*/ 155052 h 181651"/>
                        <a:gd name="connsiteX6" fmla="*/ 181651 w 181651"/>
                        <a:gd name="connsiteY6" fmla="*/ 90826 h 181651"/>
                        <a:gd name="connsiteX7" fmla="*/ 155052 w 181651"/>
                        <a:gd name="connsiteY7" fmla="*/ 26599 h 181651"/>
                        <a:gd name="connsiteX8" fmla="*/ 90826 w 181651"/>
                        <a:gd name="connsiteY8" fmla="*/ 0 h 181651"/>
                        <a:gd name="connsiteX9" fmla="*/ 90826 w 181651"/>
                        <a:gd name="connsiteY9" fmla="*/ 136238 h 181651"/>
                        <a:gd name="connsiteX10" fmla="*/ 58712 w 181651"/>
                        <a:gd name="connsiteY10" fmla="*/ 122939 h 181651"/>
                        <a:gd name="connsiteX11" fmla="*/ 45413 w 181651"/>
                        <a:gd name="connsiteY11" fmla="*/ 90826 h 181651"/>
                        <a:gd name="connsiteX12" fmla="*/ 58712 w 181651"/>
                        <a:gd name="connsiteY12" fmla="*/ 58712 h 181651"/>
                        <a:gd name="connsiteX13" fmla="*/ 90826 w 181651"/>
                        <a:gd name="connsiteY13" fmla="*/ 45413 h 181651"/>
                        <a:gd name="connsiteX14" fmla="*/ 122939 w 181651"/>
                        <a:gd name="connsiteY14" fmla="*/ 58712 h 181651"/>
                        <a:gd name="connsiteX15" fmla="*/ 136238 w 181651"/>
                        <a:gd name="connsiteY15" fmla="*/ 90826 h 181651"/>
                        <a:gd name="connsiteX16" fmla="*/ 122939 w 181651"/>
                        <a:gd name="connsiteY16" fmla="*/ 122939 h 181651"/>
                        <a:gd name="connsiteX17" fmla="*/ 90826 w 181651"/>
                        <a:gd name="connsiteY17" fmla="*/ 136238 h 1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651" h="181651">
                          <a:moveTo>
                            <a:pt x="90826" y="0"/>
                          </a:moveTo>
                          <a:cubicBezTo>
                            <a:pt x="66741" y="0"/>
                            <a:pt x="43638" y="9570"/>
                            <a:pt x="26599" y="26599"/>
                          </a:cubicBezTo>
                          <a:cubicBezTo>
                            <a:pt x="9570" y="43638"/>
                            <a:pt x="0" y="66741"/>
                            <a:pt x="0" y="90826"/>
                          </a:cubicBezTo>
                          <a:cubicBezTo>
                            <a:pt x="0" y="114910"/>
                            <a:pt x="9570" y="138013"/>
                            <a:pt x="26599" y="155052"/>
                          </a:cubicBezTo>
                          <a:cubicBezTo>
                            <a:pt x="43638" y="172081"/>
                            <a:pt x="66741" y="181651"/>
                            <a:pt x="90826" y="181651"/>
                          </a:cubicBezTo>
                          <a:cubicBezTo>
                            <a:pt x="114910" y="181651"/>
                            <a:pt x="138013" y="172081"/>
                            <a:pt x="155052" y="155052"/>
                          </a:cubicBezTo>
                          <a:cubicBezTo>
                            <a:pt x="172081" y="138013"/>
                            <a:pt x="181651" y="114910"/>
                            <a:pt x="181651" y="90826"/>
                          </a:cubicBezTo>
                          <a:cubicBezTo>
                            <a:pt x="181651" y="66741"/>
                            <a:pt x="172081" y="43638"/>
                            <a:pt x="155052" y="26599"/>
                          </a:cubicBezTo>
                          <a:cubicBezTo>
                            <a:pt x="138013" y="9570"/>
                            <a:pt x="114910" y="0"/>
                            <a:pt x="90826" y="0"/>
                          </a:cubicBezTo>
                          <a:close/>
                          <a:moveTo>
                            <a:pt x="90826" y="136238"/>
                          </a:moveTo>
                          <a:cubicBezTo>
                            <a:pt x="78782" y="136238"/>
                            <a:pt x="67226" y="131453"/>
                            <a:pt x="58712" y="122939"/>
                          </a:cubicBezTo>
                          <a:cubicBezTo>
                            <a:pt x="50198" y="114425"/>
                            <a:pt x="45413" y="102869"/>
                            <a:pt x="45413" y="90826"/>
                          </a:cubicBezTo>
                          <a:cubicBezTo>
                            <a:pt x="45413" y="78782"/>
                            <a:pt x="50198" y="67226"/>
                            <a:pt x="58712" y="58712"/>
                          </a:cubicBezTo>
                          <a:cubicBezTo>
                            <a:pt x="67226" y="50198"/>
                            <a:pt x="78782" y="45413"/>
                            <a:pt x="90826" y="45413"/>
                          </a:cubicBezTo>
                          <a:cubicBezTo>
                            <a:pt x="102869" y="45413"/>
                            <a:pt x="114425" y="50198"/>
                            <a:pt x="122939" y="58712"/>
                          </a:cubicBezTo>
                          <a:cubicBezTo>
                            <a:pt x="131453" y="67226"/>
                            <a:pt x="136238" y="78782"/>
                            <a:pt x="136238" y="90826"/>
                          </a:cubicBezTo>
                          <a:cubicBezTo>
                            <a:pt x="136238" y="102869"/>
                            <a:pt x="131453" y="114425"/>
                            <a:pt x="122939" y="122939"/>
                          </a:cubicBezTo>
                          <a:cubicBezTo>
                            <a:pt x="114425" y="131453"/>
                            <a:pt x="102869" y="136238"/>
                            <a:pt x="90826" y="136238"/>
                          </a:cubicBezTo>
                          <a:close/>
                        </a:path>
                      </a:pathLst>
                    </a:custGeom>
                    <a:grpFill/>
                    <a:ln w="2585" cap="flat">
                      <a:noFill/>
                      <a:prstDash val="solid"/>
                      <a:miter/>
                    </a:ln>
                  </p:spPr>
                  <p:txBody>
                    <a:bodyPr rtlCol="0" anchor="ctr"/>
                    <a:lstStyle/>
                    <a:p>
                      <a:endParaRPr lang="en-IN"/>
                    </a:p>
                  </p:txBody>
                </p:sp>
              </p:grpSp>
              <p:grpSp>
                <p:nvGrpSpPr>
                  <p:cNvPr id="232" name="Group 231">
                    <a:extLst>
                      <a:ext uri="{FF2B5EF4-FFF2-40B4-BE49-F238E27FC236}">
                        <a16:creationId xmlns:a16="http://schemas.microsoft.com/office/drawing/2014/main" id="{97A18F82-069F-3B27-F52D-2AF44B59D2ED}"/>
                      </a:ext>
                    </a:extLst>
                  </p:cNvPr>
                  <p:cNvGrpSpPr/>
                  <p:nvPr/>
                </p:nvGrpSpPr>
                <p:grpSpPr>
                  <a:xfrm>
                    <a:off x="9925446" y="2476751"/>
                    <a:ext cx="510143" cy="530724"/>
                    <a:chOff x="4324237" y="3303628"/>
                    <a:chExt cx="1695068" cy="1763446"/>
                  </a:xfrm>
                  <a:solidFill>
                    <a:schemeClr val="bg1"/>
                  </a:solidFill>
                  <a:effectLst>
                    <a:outerShdw blurRad="50800" dist="38100" dir="2700000" algn="tl" rotWithShape="0">
                      <a:prstClr val="black">
                        <a:alpha val="40000"/>
                      </a:prstClr>
                    </a:outerShdw>
                  </a:effectLst>
                </p:grpSpPr>
                <p:sp>
                  <p:nvSpPr>
                    <p:cNvPr id="233" name="Freeform: Shape 232">
                      <a:extLst>
                        <a:ext uri="{FF2B5EF4-FFF2-40B4-BE49-F238E27FC236}">
                          <a16:creationId xmlns:a16="http://schemas.microsoft.com/office/drawing/2014/main" id="{34DC3050-5FEE-FAF9-F9BD-54C01E435209}"/>
                        </a:ext>
                      </a:extLst>
                    </p:cNvPr>
                    <p:cNvSpPr/>
                    <p:nvPr/>
                  </p:nvSpPr>
                  <p:spPr>
                    <a:xfrm>
                      <a:off x="4503197" y="4358128"/>
                      <a:ext cx="130866" cy="112032"/>
                    </a:xfrm>
                    <a:custGeom>
                      <a:avLst/>
                      <a:gdLst>
                        <a:gd name="connsiteX0" fmla="*/ 130866 w 130866"/>
                        <a:gd name="connsiteY0" fmla="*/ 51552 h 112032"/>
                        <a:gd name="connsiteX1" fmla="*/ 112644 w 130866"/>
                        <a:gd name="connsiteY1" fmla="*/ 0 h 112032"/>
                        <a:gd name="connsiteX2" fmla="*/ 0 w 130866"/>
                        <a:gd name="connsiteY2" fmla="*/ 75567 h 112032"/>
                        <a:gd name="connsiteX3" fmla="*/ 40746 w 130866"/>
                        <a:gd name="connsiteY3" fmla="*/ 112033 h 112032"/>
                        <a:gd name="connsiteX4" fmla="*/ 130863 w 130866"/>
                        <a:gd name="connsiteY4" fmla="*/ 51555 h 11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66" h="112032">
                          <a:moveTo>
                            <a:pt x="130866" y="51552"/>
                          </a:moveTo>
                          <a:lnTo>
                            <a:pt x="112644" y="0"/>
                          </a:lnTo>
                          <a:cubicBezTo>
                            <a:pt x="69574" y="15229"/>
                            <a:pt x="30620" y="41360"/>
                            <a:pt x="0" y="75567"/>
                          </a:cubicBezTo>
                          <a:lnTo>
                            <a:pt x="40746" y="112033"/>
                          </a:lnTo>
                          <a:cubicBezTo>
                            <a:pt x="65255" y="84648"/>
                            <a:pt x="96426" y="63732"/>
                            <a:pt x="130863" y="51555"/>
                          </a:cubicBezTo>
                          <a:close/>
                        </a:path>
                      </a:pathLst>
                    </a:custGeom>
                    <a:grpFill/>
                    <a:ln w="3021" cap="flat">
                      <a:noFill/>
                      <a:prstDash val="solid"/>
                      <a:miter/>
                    </a:ln>
                  </p:spPr>
                  <p:txBody>
                    <a:bodyPr rtlCol="0" anchor="ctr"/>
                    <a:lstStyle/>
                    <a:p>
                      <a:endParaRPr lang="en-IN"/>
                    </a:p>
                  </p:txBody>
                </p:sp>
                <p:sp>
                  <p:nvSpPr>
                    <p:cNvPr id="234" name="Freeform: Shape 233">
                      <a:extLst>
                        <a:ext uri="{FF2B5EF4-FFF2-40B4-BE49-F238E27FC236}">
                          <a16:creationId xmlns:a16="http://schemas.microsoft.com/office/drawing/2014/main" id="{E5BD9351-2B78-0428-61E1-90DFABE2CA0E}"/>
                        </a:ext>
                      </a:extLst>
                    </p:cNvPr>
                    <p:cNvSpPr/>
                    <p:nvPr/>
                  </p:nvSpPr>
                  <p:spPr>
                    <a:xfrm>
                      <a:off x="4433578" y="4342572"/>
                      <a:ext cx="546809" cy="546797"/>
                    </a:xfrm>
                    <a:custGeom>
                      <a:avLst/>
                      <a:gdLst>
                        <a:gd name="connsiteX0" fmla="*/ 273405 w 546809"/>
                        <a:gd name="connsiteY0" fmla="*/ 0 h 546797"/>
                        <a:gd name="connsiteX1" fmla="*/ 243066 w 546809"/>
                        <a:gd name="connsiteY1" fmla="*/ 1668 h 546797"/>
                        <a:gd name="connsiteX2" fmla="*/ 249071 w 546809"/>
                        <a:gd name="connsiteY2" fmla="*/ 56010 h 546797"/>
                        <a:gd name="connsiteX3" fmla="*/ 273408 w 546809"/>
                        <a:gd name="connsiteY3" fmla="*/ 54672 h 546797"/>
                        <a:gd name="connsiteX4" fmla="*/ 492125 w 546809"/>
                        <a:gd name="connsiteY4" fmla="*/ 273392 h 546797"/>
                        <a:gd name="connsiteX5" fmla="*/ 273408 w 546809"/>
                        <a:gd name="connsiteY5" fmla="*/ 492112 h 546797"/>
                        <a:gd name="connsiteX6" fmla="*/ 54685 w 546809"/>
                        <a:gd name="connsiteY6" fmla="*/ 273392 h 546797"/>
                        <a:gd name="connsiteX7" fmla="*/ 77399 w 546809"/>
                        <a:gd name="connsiteY7" fmla="*/ 176201 h 546797"/>
                        <a:gd name="connsiteX8" fmla="*/ 28435 w 546809"/>
                        <a:gd name="connsiteY8" fmla="*/ 151867 h 546797"/>
                        <a:gd name="connsiteX9" fmla="*/ 0 w 546809"/>
                        <a:gd name="connsiteY9" fmla="*/ 273392 h 546797"/>
                        <a:gd name="connsiteX10" fmla="*/ 273405 w 546809"/>
                        <a:gd name="connsiteY10" fmla="*/ 546797 h 546797"/>
                        <a:gd name="connsiteX11" fmla="*/ 546809 w 546809"/>
                        <a:gd name="connsiteY11" fmla="*/ 273392 h 546797"/>
                        <a:gd name="connsiteX12" fmla="*/ 273405 w 546809"/>
                        <a:gd name="connsiteY12" fmla="*/ 0 h 5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6809" h="546797">
                          <a:moveTo>
                            <a:pt x="273405" y="0"/>
                          </a:moveTo>
                          <a:cubicBezTo>
                            <a:pt x="263270" y="0"/>
                            <a:pt x="253055" y="557"/>
                            <a:pt x="243066" y="1668"/>
                          </a:cubicBezTo>
                          <a:lnTo>
                            <a:pt x="249071" y="56010"/>
                          </a:lnTo>
                          <a:cubicBezTo>
                            <a:pt x="257089" y="55123"/>
                            <a:pt x="265271" y="54672"/>
                            <a:pt x="273408" y="54672"/>
                          </a:cubicBezTo>
                          <a:cubicBezTo>
                            <a:pt x="394010" y="54672"/>
                            <a:pt x="492125" y="152787"/>
                            <a:pt x="492125" y="273392"/>
                          </a:cubicBezTo>
                          <a:cubicBezTo>
                            <a:pt x="492125" y="393998"/>
                            <a:pt x="394010" y="492112"/>
                            <a:pt x="273408" y="492112"/>
                          </a:cubicBezTo>
                          <a:cubicBezTo>
                            <a:pt x="152803" y="492112"/>
                            <a:pt x="54685" y="393998"/>
                            <a:pt x="54685" y="273392"/>
                          </a:cubicBezTo>
                          <a:cubicBezTo>
                            <a:pt x="54685" y="239234"/>
                            <a:pt x="62337" y="206540"/>
                            <a:pt x="77399" y="176201"/>
                          </a:cubicBezTo>
                          <a:lnTo>
                            <a:pt x="28435" y="151867"/>
                          </a:lnTo>
                          <a:cubicBezTo>
                            <a:pt x="9565" y="189834"/>
                            <a:pt x="0" y="230722"/>
                            <a:pt x="0" y="273392"/>
                          </a:cubicBezTo>
                          <a:cubicBezTo>
                            <a:pt x="0" y="424149"/>
                            <a:pt x="122651" y="546797"/>
                            <a:pt x="273405" y="546797"/>
                          </a:cubicBezTo>
                          <a:cubicBezTo>
                            <a:pt x="424158" y="546797"/>
                            <a:pt x="546809" y="424146"/>
                            <a:pt x="546809" y="273392"/>
                          </a:cubicBezTo>
                          <a:cubicBezTo>
                            <a:pt x="546797" y="122648"/>
                            <a:pt x="424149" y="0"/>
                            <a:pt x="273405" y="0"/>
                          </a:cubicBezTo>
                          <a:close/>
                        </a:path>
                      </a:pathLst>
                    </a:custGeom>
                    <a:grpFill/>
                    <a:ln w="3021" cap="flat">
                      <a:noFill/>
                      <a:prstDash val="solid"/>
                      <a:miter/>
                    </a:ln>
                  </p:spPr>
                  <p:txBody>
                    <a:bodyPr rtlCol="0" anchor="ctr"/>
                    <a:lstStyle/>
                    <a:p>
                      <a:endParaRPr lang="en-IN"/>
                    </a:p>
                  </p:txBody>
                </p:sp>
                <p:sp>
                  <p:nvSpPr>
                    <p:cNvPr id="235" name="Freeform: Shape 234">
                      <a:extLst>
                        <a:ext uri="{FF2B5EF4-FFF2-40B4-BE49-F238E27FC236}">
                          <a16:creationId xmlns:a16="http://schemas.microsoft.com/office/drawing/2014/main" id="{A3BF0360-34E1-E37A-90EC-188E5C09D71C}"/>
                        </a:ext>
                      </a:extLst>
                    </p:cNvPr>
                    <p:cNvSpPr/>
                    <p:nvPr/>
                  </p:nvSpPr>
                  <p:spPr>
                    <a:xfrm>
                      <a:off x="4542938" y="4451905"/>
                      <a:ext cx="328089" cy="328089"/>
                    </a:xfrm>
                    <a:custGeom>
                      <a:avLst/>
                      <a:gdLst>
                        <a:gd name="connsiteX0" fmla="*/ 164045 w 328089"/>
                        <a:gd name="connsiteY0" fmla="*/ 328089 h 328089"/>
                        <a:gd name="connsiteX1" fmla="*/ 328089 w 328089"/>
                        <a:gd name="connsiteY1" fmla="*/ 164045 h 328089"/>
                        <a:gd name="connsiteX2" fmla="*/ 164045 w 328089"/>
                        <a:gd name="connsiteY2" fmla="*/ 0 h 328089"/>
                        <a:gd name="connsiteX3" fmla="*/ 0 w 328089"/>
                        <a:gd name="connsiteY3" fmla="*/ 164045 h 328089"/>
                        <a:gd name="connsiteX4" fmla="*/ 164045 w 328089"/>
                        <a:gd name="connsiteY4" fmla="*/ 328089 h 328089"/>
                        <a:gd name="connsiteX5" fmla="*/ 164045 w 328089"/>
                        <a:gd name="connsiteY5" fmla="*/ 54684 h 328089"/>
                        <a:gd name="connsiteX6" fmla="*/ 273405 w 328089"/>
                        <a:gd name="connsiteY6" fmla="*/ 164045 h 328089"/>
                        <a:gd name="connsiteX7" fmla="*/ 164045 w 328089"/>
                        <a:gd name="connsiteY7" fmla="*/ 273405 h 328089"/>
                        <a:gd name="connsiteX8" fmla="*/ 54685 w 328089"/>
                        <a:gd name="connsiteY8" fmla="*/ 164045 h 328089"/>
                        <a:gd name="connsiteX9" fmla="*/ 164045 w 328089"/>
                        <a:gd name="connsiteY9" fmla="*/ 54684 h 3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089" h="328089">
                          <a:moveTo>
                            <a:pt x="164045" y="328089"/>
                          </a:moveTo>
                          <a:cubicBezTo>
                            <a:pt x="254498" y="328089"/>
                            <a:pt x="328089" y="254498"/>
                            <a:pt x="328089" y="164045"/>
                          </a:cubicBezTo>
                          <a:cubicBezTo>
                            <a:pt x="328089" y="73591"/>
                            <a:pt x="254498" y="0"/>
                            <a:pt x="164045" y="0"/>
                          </a:cubicBezTo>
                          <a:cubicBezTo>
                            <a:pt x="73591" y="0"/>
                            <a:pt x="0" y="73591"/>
                            <a:pt x="0" y="164045"/>
                          </a:cubicBezTo>
                          <a:cubicBezTo>
                            <a:pt x="0" y="254498"/>
                            <a:pt x="73591" y="328089"/>
                            <a:pt x="164045" y="328089"/>
                          </a:cubicBezTo>
                          <a:close/>
                          <a:moveTo>
                            <a:pt x="164045" y="54684"/>
                          </a:moveTo>
                          <a:cubicBezTo>
                            <a:pt x="224347" y="54684"/>
                            <a:pt x="273405" y="103742"/>
                            <a:pt x="273405" y="164045"/>
                          </a:cubicBezTo>
                          <a:cubicBezTo>
                            <a:pt x="273405" y="224347"/>
                            <a:pt x="224347" y="273405"/>
                            <a:pt x="164045" y="273405"/>
                          </a:cubicBezTo>
                          <a:cubicBezTo>
                            <a:pt x="103742" y="273405"/>
                            <a:pt x="54685" y="224347"/>
                            <a:pt x="54685" y="164045"/>
                          </a:cubicBezTo>
                          <a:cubicBezTo>
                            <a:pt x="54685" y="103742"/>
                            <a:pt x="103742" y="54684"/>
                            <a:pt x="164045" y="54684"/>
                          </a:cubicBezTo>
                          <a:close/>
                        </a:path>
                      </a:pathLst>
                    </a:custGeom>
                    <a:grpFill/>
                    <a:ln w="3021" cap="flat">
                      <a:noFill/>
                      <a:prstDash val="solid"/>
                      <a:miter/>
                    </a:ln>
                  </p:spPr>
                  <p:txBody>
                    <a:bodyPr rtlCol="0" anchor="ctr"/>
                    <a:lstStyle/>
                    <a:p>
                      <a:endParaRPr lang="en-IN"/>
                    </a:p>
                  </p:txBody>
                </p:sp>
                <p:sp>
                  <p:nvSpPr>
                    <p:cNvPr id="236" name="Freeform: Shape 235">
                      <a:extLst>
                        <a:ext uri="{FF2B5EF4-FFF2-40B4-BE49-F238E27FC236}">
                          <a16:creationId xmlns:a16="http://schemas.microsoft.com/office/drawing/2014/main" id="{74EDC29A-21A7-85D3-5E5B-13E804D932FE}"/>
                        </a:ext>
                      </a:extLst>
                    </p:cNvPr>
                    <p:cNvSpPr/>
                    <p:nvPr/>
                  </p:nvSpPr>
                  <p:spPr>
                    <a:xfrm>
                      <a:off x="4324237" y="3303628"/>
                      <a:ext cx="1695068" cy="1695086"/>
                    </a:xfrm>
                    <a:custGeom>
                      <a:avLst/>
                      <a:gdLst>
                        <a:gd name="connsiteX0" fmla="*/ 1284983 w 1695068"/>
                        <a:gd name="connsiteY0" fmla="*/ 382766 h 1695086"/>
                        <a:gd name="connsiteX1" fmla="*/ 1175623 w 1695068"/>
                        <a:gd name="connsiteY1" fmla="*/ 397592 h 1695086"/>
                        <a:gd name="connsiteX2" fmla="*/ 1175623 w 1695068"/>
                        <a:gd name="connsiteY2" fmla="*/ 273408 h 1695086"/>
                        <a:gd name="connsiteX3" fmla="*/ 1202959 w 1695068"/>
                        <a:gd name="connsiteY3" fmla="*/ 273408 h 1695086"/>
                        <a:gd name="connsiteX4" fmla="*/ 1284983 w 1695068"/>
                        <a:gd name="connsiteY4" fmla="*/ 191384 h 1695086"/>
                        <a:gd name="connsiteX5" fmla="*/ 1284983 w 1695068"/>
                        <a:gd name="connsiteY5" fmla="*/ 82024 h 1695086"/>
                        <a:gd name="connsiteX6" fmla="*/ 1202959 w 1695068"/>
                        <a:gd name="connsiteY6" fmla="*/ 0 h 1695086"/>
                        <a:gd name="connsiteX7" fmla="*/ 492114 w 1695068"/>
                        <a:gd name="connsiteY7" fmla="*/ 0 h 1695086"/>
                        <a:gd name="connsiteX8" fmla="*/ 410090 w 1695068"/>
                        <a:gd name="connsiteY8" fmla="*/ 82024 h 1695086"/>
                        <a:gd name="connsiteX9" fmla="*/ 410090 w 1695068"/>
                        <a:gd name="connsiteY9" fmla="*/ 191384 h 1695086"/>
                        <a:gd name="connsiteX10" fmla="*/ 492114 w 1695068"/>
                        <a:gd name="connsiteY10" fmla="*/ 273408 h 1695086"/>
                        <a:gd name="connsiteX11" fmla="*/ 519451 w 1695068"/>
                        <a:gd name="connsiteY11" fmla="*/ 273408 h 1695086"/>
                        <a:gd name="connsiteX12" fmla="*/ 519451 w 1695068"/>
                        <a:gd name="connsiteY12" fmla="*/ 954829 h 1695086"/>
                        <a:gd name="connsiteX13" fmla="*/ 382754 w 1695068"/>
                        <a:gd name="connsiteY13" fmla="*/ 929575 h 1695086"/>
                        <a:gd name="connsiteX14" fmla="*/ 0 w 1695068"/>
                        <a:gd name="connsiteY14" fmla="*/ 1312331 h 1695086"/>
                        <a:gd name="connsiteX15" fmla="*/ 382754 w 1695068"/>
                        <a:gd name="connsiteY15" fmla="*/ 1695086 h 1695086"/>
                        <a:gd name="connsiteX16" fmla="*/ 625251 w 1695068"/>
                        <a:gd name="connsiteY16" fmla="*/ 1608250 h 1695086"/>
                        <a:gd name="connsiteX17" fmla="*/ 847531 w 1695068"/>
                        <a:gd name="connsiteY17" fmla="*/ 1695086 h 1695086"/>
                        <a:gd name="connsiteX18" fmla="*/ 1175620 w 1695068"/>
                        <a:gd name="connsiteY18" fmla="*/ 1366997 h 1695086"/>
                        <a:gd name="connsiteX19" fmla="*/ 1175620 w 1695068"/>
                        <a:gd name="connsiteY19" fmla="*/ 1188124 h 1695086"/>
                        <a:gd name="connsiteX20" fmla="*/ 1284980 w 1695068"/>
                        <a:gd name="connsiteY20" fmla="*/ 1202950 h 1695086"/>
                        <a:gd name="connsiteX21" fmla="*/ 1695068 w 1695068"/>
                        <a:gd name="connsiteY21" fmla="*/ 792861 h 1695086"/>
                        <a:gd name="connsiteX22" fmla="*/ 1284980 w 1695068"/>
                        <a:gd name="connsiteY22" fmla="*/ 382772 h 1695086"/>
                        <a:gd name="connsiteX23" fmla="*/ 464775 w 1695068"/>
                        <a:gd name="connsiteY23" fmla="*/ 191383 h 1695086"/>
                        <a:gd name="connsiteX24" fmla="*/ 464775 w 1695068"/>
                        <a:gd name="connsiteY24" fmla="*/ 82023 h 1695086"/>
                        <a:gd name="connsiteX25" fmla="*/ 492111 w 1695068"/>
                        <a:gd name="connsiteY25" fmla="*/ 54686 h 1695086"/>
                        <a:gd name="connsiteX26" fmla="*/ 1202956 w 1695068"/>
                        <a:gd name="connsiteY26" fmla="*/ 54686 h 1695086"/>
                        <a:gd name="connsiteX27" fmla="*/ 1230292 w 1695068"/>
                        <a:gd name="connsiteY27" fmla="*/ 82023 h 1695086"/>
                        <a:gd name="connsiteX28" fmla="*/ 1230292 w 1695068"/>
                        <a:gd name="connsiteY28" fmla="*/ 191383 h 1695086"/>
                        <a:gd name="connsiteX29" fmla="*/ 1202956 w 1695068"/>
                        <a:gd name="connsiteY29" fmla="*/ 218719 h 1695086"/>
                        <a:gd name="connsiteX30" fmla="*/ 492111 w 1695068"/>
                        <a:gd name="connsiteY30" fmla="*/ 218719 h 1695086"/>
                        <a:gd name="connsiteX31" fmla="*/ 464763 w 1695068"/>
                        <a:gd name="connsiteY31" fmla="*/ 191383 h 1695086"/>
                        <a:gd name="connsiteX32" fmla="*/ 574135 w 1695068"/>
                        <a:gd name="connsiteY32" fmla="*/ 273406 h 1695086"/>
                        <a:gd name="connsiteX33" fmla="*/ 1120920 w 1695068"/>
                        <a:gd name="connsiteY33" fmla="*/ 273406 h 1695086"/>
                        <a:gd name="connsiteX34" fmla="*/ 1120920 w 1695068"/>
                        <a:gd name="connsiteY34" fmla="*/ 417043 h 1695086"/>
                        <a:gd name="connsiteX35" fmla="*/ 1066235 w 1695068"/>
                        <a:gd name="connsiteY35" fmla="*/ 446120 h 1695086"/>
                        <a:gd name="connsiteX36" fmla="*/ 1066248 w 1695068"/>
                        <a:gd name="connsiteY36" fmla="*/ 328079 h 1695086"/>
                        <a:gd name="connsiteX37" fmla="*/ 1011563 w 1695068"/>
                        <a:gd name="connsiteY37" fmla="*/ 328079 h 1695086"/>
                        <a:gd name="connsiteX38" fmla="*/ 1011563 w 1695068"/>
                        <a:gd name="connsiteY38" fmla="*/ 487468 h 1695086"/>
                        <a:gd name="connsiteX39" fmla="*/ 875799 w 1695068"/>
                        <a:gd name="connsiteY39" fmla="*/ 765516 h 1695086"/>
                        <a:gd name="connsiteX40" fmla="*/ 683483 w 1695068"/>
                        <a:gd name="connsiteY40" fmla="*/ 765516 h 1695086"/>
                        <a:gd name="connsiteX41" fmla="*/ 683483 w 1695068"/>
                        <a:gd name="connsiteY41" fmla="*/ 328067 h 1695086"/>
                        <a:gd name="connsiteX42" fmla="*/ 628798 w 1695068"/>
                        <a:gd name="connsiteY42" fmla="*/ 328067 h 1695086"/>
                        <a:gd name="connsiteX43" fmla="*/ 628798 w 1695068"/>
                        <a:gd name="connsiteY43" fmla="*/ 1019357 h 1695086"/>
                        <a:gd name="connsiteX44" fmla="*/ 574114 w 1695068"/>
                        <a:gd name="connsiteY44" fmla="*/ 980918 h 1695086"/>
                        <a:gd name="connsiteX45" fmla="*/ 683495 w 1695068"/>
                        <a:gd name="connsiteY45" fmla="*/ 1075816 h 1695086"/>
                        <a:gd name="connsiteX46" fmla="*/ 683495 w 1695068"/>
                        <a:gd name="connsiteY46" fmla="*/ 820206 h 1695086"/>
                        <a:gd name="connsiteX47" fmla="*/ 875811 w 1695068"/>
                        <a:gd name="connsiteY47" fmla="*/ 820206 h 1695086"/>
                        <a:gd name="connsiteX48" fmla="*/ 1011575 w 1695068"/>
                        <a:gd name="connsiteY48" fmla="*/ 1098257 h 1695086"/>
                        <a:gd name="connsiteX49" fmla="*/ 1011587 w 1695068"/>
                        <a:gd name="connsiteY49" fmla="*/ 1367003 h 1695086"/>
                        <a:gd name="connsiteX50" fmla="*/ 847543 w 1695068"/>
                        <a:gd name="connsiteY50" fmla="*/ 1531048 h 1695086"/>
                        <a:gd name="connsiteX51" fmla="*/ 727446 w 1695068"/>
                        <a:gd name="connsiteY51" fmla="*/ 1478667 h 1695086"/>
                        <a:gd name="connsiteX52" fmla="*/ 765519 w 1695068"/>
                        <a:gd name="connsiteY52" fmla="*/ 1312316 h 1695086"/>
                        <a:gd name="connsiteX53" fmla="*/ 683495 w 1695068"/>
                        <a:gd name="connsiteY53" fmla="*/ 1075813 h 1695086"/>
                        <a:gd name="connsiteX54" fmla="*/ 54680 w 1695068"/>
                        <a:gd name="connsiteY54" fmla="*/ 1312319 h 1695086"/>
                        <a:gd name="connsiteX55" fmla="*/ 382769 w 1695068"/>
                        <a:gd name="connsiteY55" fmla="*/ 984230 h 1695086"/>
                        <a:gd name="connsiteX56" fmla="*/ 710858 w 1695068"/>
                        <a:gd name="connsiteY56" fmla="*/ 1312319 h 1695086"/>
                        <a:gd name="connsiteX57" fmla="*/ 382769 w 1695068"/>
                        <a:gd name="connsiteY57" fmla="*/ 1640408 h 1695086"/>
                        <a:gd name="connsiteX58" fmla="*/ 54680 w 1695068"/>
                        <a:gd name="connsiteY58" fmla="*/ 1312319 h 1695086"/>
                        <a:gd name="connsiteX59" fmla="*/ 1120947 w 1695068"/>
                        <a:gd name="connsiteY59" fmla="*/ 1367003 h 1695086"/>
                        <a:gd name="connsiteX60" fmla="*/ 847543 w 1695068"/>
                        <a:gd name="connsiteY60" fmla="*/ 1640408 h 1695086"/>
                        <a:gd name="connsiteX61" fmla="*/ 665088 w 1695068"/>
                        <a:gd name="connsiteY61" fmla="*/ 1570504 h 1695086"/>
                        <a:gd name="connsiteX62" fmla="*/ 699047 w 1695068"/>
                        <a:gd name="connsiteY62" fmla="*/ 1527655 h 1695086"/>
                        <a:gd name="connsiteX63" fmla="*/ 847546 w 1695068"/>
                        <a:gd name="connsiteY63" fmla="*/ 1585723 h 1695086"/>
                        <a:gd name="connsiteX64" fmla="*/ 1066266 w 1695068"/>
                        <a:gd name="connsiteY64" fmla="*/ 1367003 h 1695086"/>
                        <a:gd name="connsiteX65" fmla="*/ 1066266 w 1695068"/>
                        <a:gd name="connsiteY65" fmla="*/ 1139617 h 1695086"/>
                        <a:gd name="connsiteX66" fmla="*/ 1120950 w 1695068"/>
                        <a:gd name="connsiteY66" fmla="*/ 1168694 h 1695086"/>
                        <a:gd name="connsiteX67" fmla="*/ 1284980 w 1695068"/>
                        <a:gd name="connsiteY67" fmla="*/ 1148283 h 1695086"/>
                        <a:gd name="connsiteX68" fmla="*/ 929557 w 1695068"/>
                        <a:gd name="connsiteY68" fmla="*/ 792861 h 1695086"/>
                        <a:gd name="connsiteX69" fmla="*/ 1284980 w 1695068"/>
                        <a:gd name="connsiteY69" fmla="*/ 437439 h 1695086"/>
                        <a:gd name="connsiteX70" fmla="*/ 1640402 w 1695068"/>
                        <a:gd name="connsiteY70" fmla="*/ 792861 h 1695086"/>
                        <a:gd name="connsiteX71" fmla="*/ 1284980 w 1695068"/>
                        <a:gd name="connsiteY71" fmla="*/ 1148283 h 169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95068" h="1695086">
                          <a:moveTo>
                            <a:pt x="1284983" y="382766"/>
                          </a:moveTo>
                          <a:cubicBezTo>
                            <a:pt x="1247122" y="382766"/>
                            <a:pt x="1210457" y="387945"/>
                            <a:pt x="1175623" y="397592"/>
                          </a:cubicBezTo>
                          <a:lnTo>
                            <a:pt x="1175623" y="273408"/>
                          </a:lnTo>
                          <a:lnTo>
                            <a:pt x="1202959" y="273408"/>
                          </a:lnTo>
                          <a:cubicBezTo>
                            <a:pt x="1248184" y="273408"/>
                            <a:pt x="1284983" y="236612"/>
                            <a:pt x="1284983" y="191384"/>
                          </a:cubicBezTo>
                          <a:lnTo>
                            <a:pt x="1284983" y="82024"/>
                          </a:lnTo>
                          <a:cubicBezTo>
                            <a:pt x="1284983" y="36798"/>
                            <a:pt x="1248187" y="0"/>
                            <a:pt x="1202959" y="0"/>
                          </a:cubicBezTo>
                          <a:lnTo>
                            <a:pt x="492114" y="0"/>
                          </a:lnTo>
                          <a:cubicBezTo>
                            <a:pt x="446889" y="0"/>
                            <a:pt x="410090" y="36795"/>
                            <a:pt x="410090" y="82024"/>
                          </a:cubicBezTo>
                          <a:lnTo>
                            <a:pt x="410090" y="191384"/>
                          </a:lnTo>
                          <a:cubicBezTo>
                            <a:pt x="410090" y="236609"/>
                            <a:pt x="446886" y="273408"/>
                            <a:pt x="492114" y="273408"/>
                          </a:cubicBezTo>
                          <a:lnTo>
                            <a:pt x="519451" y="273408"/>
                          </a:lnTo>
                          <a:lnTo>
                            <a:pt x="519451" y="954829"/>
                          </a:lnTo>
                          <a:cubicBezTo>
                            <a:pt x="476980" y="938538"/>
                            <a:pt x="430889" y="929575"/>
                            <a:pt x="382754" y="929575"/>
                          </a:cubicBezTo>
                          <a:cubicBezTo>
                            <a:pt x="171695" y="929575"/>
                            <a:pt x="0" y="1101284"/>
                            <a:pt x="0" y="1312331"/>
                          </a:cubicBezTo>
                          <a:cubicBezTo>
                            <a:pt x="0" y="1523390"/>
                            <a:pt x="171708" y="1695086"/>
                            <a:pt x="382754" y="1695086"/>
                          </a:cubicBezTo>
                          <a:cubicBezTo>
                            <a:pt x="474709" y="1695086"/>
                            <a:pt x="559179" y="1662487"/>
                            <a:pt x="625251" y="1608250"/>
                          </a:cubicBezTo>
                          <a:cubicBezTo>
                            <a:pt x="685529" y="1663715"/>
                            <a:pt x="765153" y="1695086"/>
                            <a:pt x="847531" y="1695086"/>
                          </a:cubicBezTo>
                          <a:cubicBezTo>
                            <a:pt x="1028438" y="1695086"/>
                            <a:pt x="1175620" y="1547914"/>
                            <a:pt x="1175620" y="1366997"/>
                          </a:cubicBezTo>
                          <a:lnTo>
                            <a:pt x="1175620" y="1188124"/>
                          </a:lnTo>
                          <a:cubicBezTo>
                            <a:pt x="1210454" y="1197771"/>
                            <a:pt x="1247119" y="1202950"/>
                            <a:pt x="1284980" y="1202950"/>
                          </a:cubicBezTo>
                          <a:cubicBezTo>
                            <a:pt x="1511113" y="1202950"/>
                            <a:pt x="1695068" y="1018982"/>
                            <a:pt x="1695068" y="792861"/>
                          </a:cubicBezTo>
                          <a:cubicBezTo>
                            <a:pt x="1695068" y="566740"/>
                            <a:pt x="1511100" y="382772"/>
                            <a:pt x="1284980" y="382772"/>
                          </a:cubicBezTo>
                          <a:close/>
                          <a:moveTo>
                            <a:pt x="464775" y="191383"/>
                          </a:moveTo>
                          <a:lnTo>
                            <a:pt x="464775" y="82023"/>
                          </a:lnTo>
                          <a:cubicBezTo>
                            <a:pt x="464775" y="66947"/>
                            <a:pt x="477037" y="54686"/>
                            <a:pt x="492111" y="54686"/>
                          </a:cubicBezTo>
                          <a:lnTo>
                            <a:pt x="1202956" y="54686"/>
                          </a:lnTo>
                          <a:cubicBezTo>
                            <a:pt x="1218033" y="54686"/>
                            <a:pt x="1230292" y="66947"/>
                            <a:pt x="1230292" y="82023"/>
                          </a:cubicBezTo>
                          <a:lnTo>
                            <a:pt x="1230292" y="191383"/>
                          </a:lnTo>
                          <a:cubicBezTo>
                            <a:pt x="1230292" y="206458"/>
                            <a:pt x="1218033" y="218719"/>
                            <a:pt x="1202956" y="218719"/>
                          </a:cubicBezTo>
                          <a:lnTo>
                            <a:pt x="492111" y="218719"/>
                          </a:lnTo>
                          <a:cubicBezTo>
                            <a:pt x="477037" y="218719"/>
                            <a:pt x="464763" y="206458"/>
                            <a:pt x="464763" y="191383"/>
                          </a:cubicBezTo>
                          <a:close/>
                          <a:moveTo>
                            <a:pt x="574135" y="273406"/>
                          </a:moveTo>
                          <a:lnTo>
                            <a:pt x="1120920" y="273406"/>
                          </a:lnTo>
                          <a:lnTo>
                            <a:pt x="1120920" y="417043"/>
                          </a:lnTo>
                          <a:cubicBezTo>
                            <a:pt x="1101908" y="425380"/>
                            <a:pt x="1083628" y="435111"/>
                            <a:pt x="1066235" y="446120"/>
                          </a:cubicBezTo>
                          <a:lnTo>
                            <a:pt x="1066248" y="328079"/>
                          </a:lnTo>
                          <a:lnTo>
                            <a:pt x="1011563" y="328079"/>
                          </a:lnTo>
                          <a:lnTo>
                            <a:pt x="1011563" y="487468"/>
                          </a:lnTo>
                          <a:cubicBezTo>
                            <a:pt x="934067" y="556906"/>
                            <a:pt x="883085" y="655332"/>
                            <a:pt x="875799" y="765516"/>
                          </a:cubicBezTo>
                          <a:lnTo>
                            <a:pt x="683483" y="765516"/>
                          </a:lnTo>
                          <a:lnTo>
                            <a:pt x="683483" y="328067"/>
                          </a:lnTo>
                          <a:lnTo>
                            <a:pt x="628798" y="328067"/>
                          </a:lnTo>
                          <a:lnTo>
                            <a:pt x="628798" y="1019357"/>
                          </a:lnTo>
                          <a:cubicBezTo>
                            <a:pt x="611760" y="1005025"/>
                            <a:pt x="593480" y="992136"/>
                            <a:pt x="574114" y="980918"/>
                          </a:cubicBezTo>
                          <a:close/>
                          <a:moveTo>
                            <a:pt x="683495" y="1075816"/>
                          </a:moveTo>
                          <a:lnTo>
                            <a:pt x="683495" y="820206"/>
                          </a:lnTo>
                          <a:lnTo>
                            <a:pt x="875811" y="820206"/>
                          </a:lnTo>
                          <a:cubicBezTo>
                            <a:pt x="883106" y="930393"/>
                            <a:pt x="934092" y="1028804"/>
                            <a:pt x="1011575" y="1098257"/>
                          </a:cubicBezTo>
                          <a:lnTo>
                            <a:pt x="1011587" y="1367003"/>
                          </a:lnTo>
                          <a:cubicBezTo>
                            <a:pt x="1011587" y="1457457"/>
                            <a:pt x="937996" y="1531048"/>
                            <a:pt x="847543" y="1531048"/>
                          </a:cubicBezTo>
                          <a:cubicBezTo>
                            <a:pt x="801334" y="1531048"/>
                            <a:pt x="758427" y="1512118"/>
                            <a:pt x="727446" y="1478667"/>
                          </a:cubicBezTo>
                          <a:cubicBezTo>
                            <a:pt x="751840" y="1428332"/>
                            <a:pt x="765519" y="1371898"/>
                            <a:pt x="765519" y="1312316"/>
                          </a:cubicBezTo>
                          <a:cubicBezTo>
                            <a:pt x="765519" y="1223127"/>
                            <a:pt x="734847" y="1140952"/>
                            <a:pt x="683495" y="1075813"/>
                          </a:cubicBezTo>
                          <a:close/>
                          <a:moveTo>
                            <a:pt x="54680" y="1312319"/>
                          </a:moveTo>
                          <a:cubicBezTo>
                            <a:pt x="54680" y="1131411"/>
                            <a:pt x="201853" y="984230"/>
                            <a:pt x="382769" y="984230"/>
                          </a:cubicBezTo>
                          <a:cubicBezTo>
                            <a:pt x="563686" y="984230"/>
                            <a:pt x="710858" y="1131402"/>
                            <a:pt x="710858" y="1312319"/>
                          </a:cubicBezTo>
                          <a:cubicBezTo>
                            <a:pt x="710858" y="1493236"/>
                            <a:pt x="563686" y="1640408"/>
                            <a:pt x="382769" y="1640408"/>
                          </a:cubicBezTo>
                          <a:cubicBezTo>
                            <a:pt x="201853" y="1640408"/>
                            <a:pt x="54680" y="1493236"/>
                            <a:pt x="54680" y="1312319"/>
                          </a:cubicBezTo>
                          <a:close/>
                          <a:moveTo>
                            <a:pt x="1120947" y="1367003"/>
                          </a:moveTo>
                          <a:cubicBezTo>
                            <a:pt x="1120947" y="1517760"/>
                            <a:pt x="998296" y="1640408"/>
                            <a:pt x="847543" y="1640408"/>
                          </a:cubicBezTo>
                          <a:cubicBezTo>
                            <a:pt x="780145" y="1640408"/>
                            <a:pt x="714984" y="1615163"/>
                            <a:pt x="665088" y="1570504"/>
                          </a:cubicBezTo>
                          <a:cubicBezTo>
                            <a:pt x="677396" y="1557061"/>
                            <a:pt x="688747" y="1542741"/>
                            <a:pt x="699047" y="1527655"/>
                          </a:cubicBezTo>
                          <a:cubicBezTo>
                            <a:pt x="739142" y="1564913"/>
                            <a:pt x="791523" y="1585723"/>
                            <a:pt x="847546" y="1585723"/>
                          </a:cubicBezTo>
                          <a:cubicBezTo>
                            <a:pt x="968151" y="1585723"/>
                            <a:pt x="1066266" y="1487609"/>
                            <a:pt x="1066266" y="1367003"/>
                          </a:cubicBezTo>
                          <a:lnTo>
                            <a:pt x="1066266" y="1139617"/>
                          </a:lnTo>
                          <a:cubicBezTo>
                            <a:pt x="1083658" y="1150626"/>
                            <a:pt x="1101926" y="1160358"/>
                            <a:pt x="1120950" y="1168694"/>
                          </a:cubicBezTo>
                          <a:close/>
                          <a:moveTo>
                            <a:pt x="1284980" y="1148283"/>
                          </a:moveTo>
                          <a:cubicBezTo>
                            <a:pt x="1088998" y="1148283"/>
                            <a:pt x="929557" y="988837"/>
                            <a:pt x="929557" y="792861"/>
                          </a:cubicBezTo>
                          <a:cubicBezTo>
                            <a:pt x="929557" y="596879"/>
                            <a:pt x="1089004" y="437439"/>
                            <a:pt x="1284980" y="437439"/>
                          </a:cubicBezTo>
                          <a:cubicBezTo>
                            <a:pt x="1480961" y="437439"/>
                            <a:pt x="1640402" y="596885"/>
                            <a:pt x="1640402" y="792861"/>
                          </a:cubicBezTo>
                          <a:cubicBezTo>
                            <a:pt x="1640402" y="988837"/>
                            <a:pt x="1480968" y="1148283"/>
                            <a:pt x="1284980" y="1148283"/>
                          </a:cubicBezTo>
                          <a:close/>
                        </a:path>
                      </a:pathLst>
                    </a:custGeom>
                    <a:grpFill/>
                    <a:ln w="3021" cap="flat">
                      <a:noFill/>
                      <a:prstDash val="solid"/>
                      <a:miter/>
                    </a:ln>
                  </p:spPr>
                  <p:txBody>
                    <a:bodyPr rtlCol="0" anchor="ctr"/>
                    <a:lstStyle/>
                    <a:p>
                      <a:endParaRPr lang="en-IN"/>
                    </a:p>
                  </p:txBody>
                </p:sp>
                <p:sp>
                  <p:nvSpPr>
                    <p:cNvPr id="237" name="Freeform: Shape 236">
                      <a:extLst>
                        <a:ext uri="{FF2B5EF4-FFF2-40B4-BE49-F238E27FC236}">
                          <a16:creationId xmlns:a16="http://schemas.microsoft.com/office/drawing/2014/main" id="{CF5D7455-48E6-4ECE-BA89-32D2CC03A382}"/>
                        </a:ext>
                      </a:extLst>
                    </p:cNvPr>
                    <p:cNvSpPr/>
                    <p:nvPr/>
                  </p:nvSpPr>
                  <p:spPr>
                    <a:xfrm>
                      <a:off x="5472523" y="3795757"/>
                      <a:ext cx="273392" cy="273392"/>
                    </a:xfrm>
                    <a:custGeom>
                      <a:avLst/>
                      <a:gdLst>
                        <a:gd name="connsiteX0" fmla="*/ 136696 w 273392"/>
                        <a:gd name="connsiteY0" fmla="*/ 273392 h 273392"/>
                        <a:gd name="connsiteX1" fmla="*/ 273392 w 273392"/>
                        <a:gd name="connsiteY1" fmla="*/ 136696 h 273392"/>
                        <a:gd name="connsiteX2" fmla="*/ 136696 w 273392"/>
                        <a:gd name="connsiteY2" fmla="*/ 0 h 273392"/>
                        <a:gd name="connsiteX3" fmla="*/ 0 w 273392"/>
                        <a:gd name="connsiteY3" fmla="*/ 136696 h 273392"/>
                        <a:gd name="connsiteX4" fmla="*/ 136696 w 273392"/>
                        <a:gd name="connsiteY4" fmla="*/ 273392 h 273392"/>
                        <a:gd name="connsiteX5" fmla="*/ 136696 w 273392"/>
                        <a:gd name="connsiteY5" fmla="*/ 54672 h 273392"/>
                        <a:gd name="connsiteX6" fmla="*/ 218720 w 273392"/>
                        <a:gd name="connsiteY6" fmla="*/ 136696 h 273392"/>
                        <a:gd name="connsiteX7" fmla="*/ 136696 w 273392"/>
                        <a:gd name="connsiteY7" fmla="*/ 218720 h 273392"/>
                        <a:gd name="connsiteX8" fmla="*/ 54672 w 273392"/>
                        <a:gd name="connsiteY8" fmla="*/ 136696 h 273392"/>
                        <a:gd name="connsiteX9" fmla="*/ 136696 w 273392"/>
                        <a:gd name="connsiteY9" fmla="*/ 54672 h 27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392" h="273392">
                          <a:moveTo>
                            <a:pt x="136696" y="273392"/>
                          </a:moveTo>
                          <a:cubicBezTo>
                            <a:pt x="212073" y="273392"/>
                            <a:pt x="273392" y="212073"/>
                            <a:pt x="273392" y="136696"/>
                          </a:cubicBezTo>
                          <a:cubicBezTo>
                            <a:pt x="273392" y="61320"/>
                            <a:pt x="212073" y="0"/>
                            <a:pt x="136696" y="0"/>
                          </a:cubicBezTo>
                          <a:cubicBezTo>
                            <a:pt x="61320" y="0"/>
                            <a:pt x="0" y="61320"/>
                            <a:pt x="0" y="136696"/>
                          </a:cubicBezTo>
                          <a:cubicBezTo>
                            <a:pt x="0" y="212073"/>
                            <a:pt x="61320" y="273392"/>
                            <a:pt x="136696" y="273392"/>
                          </a:cubicBezTo>
                          <a:close/>
                          <a:moveTo>
                            <a:pt x="136696" y="54672"/>
                          </a:moveTo>
                          <a:cubicBezTo>
                            <a:pt x="181922" y="54672"/>
                            <a:pt x="218720" y="91468"/>
                            <a:pt x="218720" y="136696"/>
                          </a:cubicBezTo>
                          <a:cubicBezTo>
                            <a:pt x="218720" y="181922"/>
                            <a:pt x="181925" y="218720"/>
                            <a:pt x="136696" y="218720"/>
                          </a:cubicBezTo>
                          <a:cubicBezTo>
                            <a:pt x="91468" y="218720"/>
                            <a:pt x="54672" y="181925"/>
                            <a:pt x="54672" y="136696"/>
                          </a:cubicBezTo>
                          <a:cubicBezTo>
                            <a:pt x="54672" y="91471"/>
                            <a:pt x="91468" y="54672"/>
                            <a:pt x="136696" y="54672"/>
                          </a:cubicBezTo>
                          <a:close/>
                        </a:path>
                      </a:pathLst>
                    </a:custGeom>
                    <a:grpFill/>
                    <a:ln w="3021" cap="flat">
                      <a:noFill/>
                      <a:prstDash val="solid"/>
                      <a:miter/>
                    </a:ln>
                  </p:spPr>
                  <p:txBody>
                    <a:bodyPr rtlCol="0" anchor="ctr"/>
                    <a:lstStyle/>
                    <a:p>
                      <a:endParaRPr lang="en-IN"/>
                    </a:p>
                  </p:txBody>
                </p:sp>
                <p:sp>
                  <p:nvSpPr>
                    <p:cNvPr id="238" name="Freeform: Shape 237">
                      <a:extLst>
                        <a:ext uri="{FF2B5EF4-FFF2-40B4-BE49-F238E27FC236}">
                          <a16:creationId xmlns:a16="http://schemas.microsoft.com/office/drawing/2014/main" id="{A4245CEC-5683-F99D-BA3A-ECCC1D5C76EB}"/>
                        </a:ext>
                      </a:extLst>
                    </p:cNvPr>
                    <p:cNvSpPr/>
                    <p:nvPr/>
                  </p:nvSpPr>
                  <p:spPr>
                    <a:xfrm>
                      <a:off x="5308470" y="4041816"/>
                      <a:ext cx="164047" cy="164047"/>
                    </a:xfrm>
                    <a:custGeom>
                      <a:avLst/>
                      <a:gdLst>
                        <a:gd name="connsiteX0" fmla="*/ 82024 w 164047"/>
                        <a:gd name="connsiteY0" fmla="*/ 0 h 164047"/>
                        <a:gd name="connsiteX1" fmla="*/ 0 w 164047"/>
                        <a:gd name="connsiteY1" fmla="*/ 82024 h 164047"/>
                        <a:gd name="connsiteX2" fmla="*/ 82024 w 164047"/>
                        <a:gd name="connsiteY2" fmla="*/ 164048 h 164047"/>
                        <a:gd name="connsiteX3" fmla="*/ 164048 w 164047"/>
                        <a:gd name="connsiteY3" fmla="*/ 82024 h 164047"/>
                        <a:gd name="connsiteX4" fmla="*/ 82024 w 164047"/>
                        <a:gd name="connsiteY4" fmla="*/ 0 h 164047"/>
                        <a:gd name="connsiteX5" fmla="*/ 82024 w 164047"/>
                        <a:gd name="connsiteY5" fmla="*/ 109360 h 164047"/>
                        <a:gd name="connsiteX6" fmla="*/ 54688 w 164047"/>
                        <a:gd name="connsiteY6" fmla="*/ 82024 h 164047"/>
                        <a:gd name="connsiteX7" fmla="*/ 82024 w 164047"/>
                        <a:gd name="connsiteY7" fmla="*/ 54688 h 164047"/>
                        <a:gd name="connsiteX8" fmla="*/ 109360 w 164047"/>
                        <a:gd name="connsiteY8" fmla="*/ 82024 h 164047"/>
                        <a:gd name="connsiteX9" fmla="*/ 82024 w 164047"/>
                        <a:gd name="connsiteY9" fmla="*/ 109360 h 16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47" h="164047">
                          <a:moveTo>
                            <a:pt x="82024" y="0"/>
                          </a:moveTo>
                          <a:cubicBezTo>
                            <a:pt x="36798" y="0"/>
                            <a:pt x="0" y="36795"/>
                            <a:pt x="0" y="82024"/>
                          </a:cubicBezTo>
                          <a:cubicBezTo>
                            <a:pt x="0" y="127252"/>
                            <a:pt x="36795" y="164048"/>
                            <a:pt x="82024" y="164048"/>
                          </a:cubicBezTo>
                          <a:cubicBezTo>
                            <a:pt x="127249" y="164048"/>
                            <a:pt x="164048" y="127252"/>
                            <a:pt x="164048" y="82024"/>
                          </a:cubicBezTo>
                          <a:cubicBezTo>
                            <a:pt x="164048" y="36795"/>
                            <a:pt x="127252" y="0"/>
                            <a:pt x="82024" y="0"/>
                          </a:cubicBezTo>
                          <a:close/>
                          <a:moveTo>
                            <a:pt x="82024" y="109360"/>
                          </a:moveTo>
                          <a:cubicBezTo>
                            <a:pt x="66950" y="109360"/>
                            <a:pt x="54688" y="97098"/>
                            <a:pt x="54688" y="82024"/>
                          </a:cubicBezTo>
                          <a:cubicBezTo>
                            <a:pt x="54688" y="66947"/>
                            <a:pt x="66950" y="54688"/>
                            <a:pt x="82024" y="54688"/>
                          </a:cubicBezTo>
                          <a:cubicBezTo>
                            <a:pt x="97101" y="54688"/>
                            <a:pt x="109360" y="66947"/>
                            <a:pt x="109360" y="82024"/>
                          </a:cubicBezTo>
                          <a:cubicBezTo>
                            <a:pt x="109360" y="97098"/>
                            <a:pt x="97098" y="109360"/>
                            <a:pt x="82024" y="109360"/>
                          </a:cubicBezTo>
                          <a:close/>
                        </a:path>
                      </a:pathLst>
                    </a:custGeom>
                    <a:grpFill/>
                    <a:ln w="3021" cap="flat">
                      <a:noFill/>
                      <a:prstDash val="solid"/>
                      <a:miter/>
                    </a:ln>
                  </p:spPr>
                  <p:txBody>
                    <a:bodyPr rtlCol="0" anchor="ctr"/>
                    <a:lstStyle/>
                    <a:p>
                      <a:endParaRPr lang="en-IN"/>
                    </a:p>
                  </p:txBody>
                </p:sp>
                <p:sp>
                  <p:nvSpPr>
                    <p:cNvPr id="239" name="Freeform: Shape 238">
                      <a:extLst>
                        <a:ext uri="{FF2B5EF4-FFF2-40B4-BE49-F238E27FC236}">
                          <a16:creationId xmlns:a16="http://schemas.microsoft.com/office/drawing/2014/main" id="{0F44D516-E1E2-AC4C-92FF-636D4013BAD4}"/>
                        </a:ext>
                      </a:extLst>
                    </p:cNvPr>
                    <p:cNvSpPr/>
                    <p:nvPr/>
                  </p:nvSpPr>
                  <p:spPr>
                    <a:xfrm>
                      <a:off x="5499860" y="4123846"/>
                      <a:ext cx="218719" cy="218719"/>
                    </a:xfrm>
                    <a:custGeom>
                      <a:avLst/>
                      <a:gdLst>
                        <a:gd name="connsiteX0" fmla="*/ 109360 w 218719"/>
                        <a:gd name="connsiteY0" fmla="*/ 0 h 218719"/>
                        <a:gd name="connsiteX1" fmla="*/ 0 w 218719"/>
                        <a:gd name="connsiteY1" fmla="*/ 109360 h 218719"/>
                        <a:gd name="connsiteX2" fmla="*/ 109360 w 218719"/>
                        <a:gd name="connsiteY2" fmla="*/ 218720 h 218719"/>
                        <a:gd name="connsiteX3" fmla="*/ 218720 w 218719"/>
                        <a:gd name="connsiteY3" fmla="*/ 109360 h 218719"/>
                        <a:gd name="connsiteX4" fmla="*/ 109360 w 218719"/>
                        <a:gd name="connsiteY4" fmla="*/ 0 h 218719"/>
                        <a:gd name="connsiteX5" fmla="*/ 109360 w 218719"/>
                        <a:gd name="connsiteY5" fmla="*/ 164032 h 218719"/>
                        <a:gd name="connsiteX6" fmla="*/ 54676 w 218719"/>
                        <a:gd name="connsiteY6" fmla="*/ 109348 h 218719"/>
                        <a:gd name="connsiteX7" fmla="*/ 109360 w 218719"/>
                        <a:gd name="connsiteY7" fmla="*/ 54663 h 218719"/>
                        <a:gd name="connsiteX8" fmla="*/ 164045 w 218719"/>
                        <a:gd name="connsiteY8" fmla="*/ 109348 h 218719"/>
                        <a:gd name="connsiteX9" fmla="*/ 109360 w 218719"/>
                        <a:gd name="connsiteY9" fmla="*/ 164032 h 2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719" h="218719">
                          <a:moveTo>
                            <a:pt x="109360" y="0"/>
                          </a:moveTo>
                          <a:cubicBezTo>
                            <a:pt x="49057" y="0"/>
                            <a:pt x="0" y="49057"/>
                            <a:pt x="0" y="109360"/>
                          </a:cubicBezTo>
                          <a:cubicBezTo>
                            <a:pt x="0" y="169663"/>
                            <a:pt x="49057" y="218720"/>
                            <a:pt x="109360" y="218720"/>
                          </a:cubicBezTo>
                          <a:cubicBezTo>
                            <a:pt x="169663" y="218720"/>
                            <a:pt x="218720" y="169663"/>
                            <a:pt x="218720" y="109360"/>
                          </a:cubicBezTo>
                          <a:cubicBezTo>
                            <a:pt x="218720" y="49057"/>
                            <a:pt x="169663" y="0"/>
                            <a:pt x="109360" y="0"/>
                          </a:cubicBezTo>
                          <a:close/>
                          <a:moveTo>
                            <a:pt x="109360" y="164032"/>
                          </a:moveTo>
                          <a:cubicBezTo>
                            <a:pt x="79209" y="164032"/>
                            <a:pt x="54676" y="139499"/>
                            <a:pt x="54676" y="109348"/>
                          </a:cubicBezTo>
                          <a:cubicBezTo>
                            <a:pt x="54676" y="79197"/>
                            <a:pt x="79212" y="54663"/>
                            <a:pt x="109360" y="54663"/>
                          </a:cubicBezTo>
                          <a:cubicBezTo>
                            <a:pt x="139508" y="54663"/>
                            <a:pt x="164045" y="79197"/>
                            <a:pt x="164045" y="109348"/>
                          </a:cubicBezTo>
                          <a:cubicBezTo>
                            <a:pt x="164045" y="139511"/>
                            <a:pt x="139508" y="164032"/>
                            <a:pt x="109360" y="164032"/>
                          </a:cubicBezTo>
                          <a:close/>
                        </a:path>
                      </a:pathLst>
                    </a:custGeom>
                    <a:grpFill/>
                    <a:ln w="3021" cap="flat">
                      <a:noFill/>
                      <a:prstDash val="solid"/>
                      <a:miter/>
                    </a:ln>
                  </p:spPr>
                  <p:txBody>
                    <a:bodyPr rtlCol="0" anchor="ctr"/>
                    <a:lstStyle/>
                    <a:p>
                      <a:endParaRPr lang="en-IN"/>
                    </a:p>
                  </p:txBody>
                </p:sp>
                <p:sp>
                  <p:nvSpPr>
                    <p:cNvPr id="240" name="Freeform: Shape 239">
                      <a:extLst>
                        <a:ext uri="{FF2B5EF4-FFF2-40B4-BE49-F238E27FC236}">
                          <a16:creationId xmlns:a16="http://schemas.microsoft.com/office/drawing/2014/main" id="{29C4D6C9-66F6-C020-C978-3C957CB99780}"/>
                        </a:ext>
                      </a:extLst>
                    </p:cNvPr>
                    <p:cNvSpPr/>
                    <p:nvPr/>
                  </p:nvSpPr>
                  <p:spPr>
                    <a:xfrm>
                      <a:off x="5745892" y="4041816"/>
                      <a:ext cx="164047" cy="164047"/>
                    </a:xfrm>
                    <a:custGeom>
                      <a:avLst/>
                      <a:gdLst>
                        <a:gd name="connsiteX0" fmla="*/ 82024 w 164047"/>
                        <a:gd name="connsiteY0" fmla="*/ 0 h 164047"/>
                        <a:gd name="connsiteX1" fmla="*/ 0 w 164047"/>
                        <a:gd name="connsiteY1" fmla="*/ 82024 h 164047"/>
                        <a:gd name="connsiteX2" fmla="*/ 82024 w 164047"/>
                        <a:gd name="connsiteY2" fmla="*/ 164048 h 164047"/>
                        <a:gd name="connsiteX3" fmla="*/ 164048 w 164047"/>
                        <a:gd name="connsiteY3" fmla="*/ 82024 h 164047"/>
                        <a:gd name="connsiteX4" fmla="*/ 82024 w 164047"/>
                        <a:gd name="connsiteY4" fmla="*/ 0 h 164047"/>
                        <a:gd name="connsiteX5" fmla="*/ 82024 w 164047"/>
                        <a:gd name="connsiteY5" fmla="*/ 109360 h 164047"/>
                        <a:gd name="connsiteX6" fmla="*/ 54688 w 164047"/>
                        <a:gd name="connsiteY6" fmla="*/ 82024 h 164047"/>
                        <a:gd name="connsiteX7" fmla="*/ 82024 w 164047"/>
                        <a:gd name="connsiteY7" fmla="*/ 54688 h 164047"/>
                        <a:gd name="connsiteX8" fmla="*/ 109360 w 164047"/>
                        <a:gd name="connsiteY8" fmla="*/ 82024 h 164047"/>
                        <a:gd name="connsiteX9" fmla="*/ 82024 w 164047"/>
                        <a:gd name="connsiteY9" fmla="*/ 109360 h 16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47" h="164047">
                          <a:moveTo>
                            <a:pt x="82024" y="0"/>
                          </a:moveTo>
                          <a:cubicBezTo>
                            <a:pt x="36798" y="0"/>
                            <a:pt x="0" y="36795"/>
                            <a:pt x="0" y="82024"/>
                          </a:cubicBezTo>
                          <a:cubicBezTo>
                            <a:pt x="0" y="127252"/>
                            <a:pt x="36795" y="164048"/>
                            <a:pt x="82024" y="164048"/>
                          </a:cubicBezTo>
                          <a:cubicBezTo>
                            <a:pt x="127249" y="164048"/>
                            <a:pt x="164048" y="127252"/>
                            <a:pt x="164048" y="82024"/>
                          </a:cubicBezTo>
                          <a:cubicBezTo>
                            <a:pt x="164048" y="36795"/>
                            <a:pt x="127252" y="0"/>
                            <a:pt x="82024" y="0"/>
                          </a:cubicBezTo>
                          <a:close/>
                          <a:moveTo>
                            <a:pt x="82024" y="109360"/>
                          </a:moveTo>
                          <a:cubicBezTo>
                            <a:pt x="66947" y="109360"/>
                            <a:pt x="54688" y="97098"/>
                            <a:pt x="54688" y="82024"/>
                          </a:cubicBezTo>
                          <a:cubicBezTo>
                            <a:pt x="54688" y="66947"/>
                            <a:pt x="66950" y="54688"/>
                            <a:pt x="82024" y="54688"/>
                          </a:cubicBezTo>
                          <a:cubicBezTo>
                            <a:pt x="97098" y="54688"/>
                            <a:pt x="109360" y="66947"/>
                            <a:pt x="109360" y="82024"/>
                          </a:cubicBezTo>
                          <a:cubicBezTo>
                            <a:pt x="109360" y="97098"/>
                            <a:pt x="97098" y="109360"/>
                            <a:pt x="82024" y="109360"/>
                          </a:cubicBezTo>
                          <a:close/>
                        </a:path>
                      </a:pathLst>
                    </a:custGeom>
                    <a:grpFill/>
                    <a:ln w="3021" cap="flat">
                      <a:noFill/>
                      <a:prstDash val="solid"/>
                      <a:miter/>
                    </a:ln>
                  </p:spPr>
                  <p:txBody>
                    <a:bodyPr rtlCol="0" anchor="ctr"/>
                    <a:lstStyle/>
                    <a:p>
                      <a:endParaRPr lang="en-IN"/>
                    </a:p>
                  </p:txBody>
                </p:sp>
                <p:sp>
                  <p:nvSpPr>
                    <p:cNvPr id="241" name="Freeform: Shape 240">
                      <a:extLst>
                        <a:ext uri="{FF2B5EF4-FFF2-40B4-BE49-F238E27FC236}">
                          <a16:creationId xmlns:a16="http://schemas.microsoft.com/office/drawing/2014/main" id="{53E5E398-08C1-0E86-3194-C56318523D60}"/>
                        </a:ext>
                      </a:extLst>
                    </p:cNvPr>
                    <p:cNvSpPr/>
                    <p:nvPr/>
                  </p:nvSpPr>
                  <p:spPr>
                    <a:xfrm>
                      <a:off x="5800576" y="3932450"/>
                      <a:ext cx="54672" cy="54672"/>
                    </a:xfrm>
                    <a:custGeom>
                      <a:avLst/>
                      <a:gdLst>
                        <a:gd name="connsiteX0" fmla="*/ 54672 w 54672"/>
                        <a:gd name="connsiteY0" fmla="*/ 27336 h 54672"/>
                        <a:gd name="connsiteX1" fmla="*/ 27336 w 54672"/>
                        <a:gd name="connsiteY1" fmla="*/ 54672 h 54672"/>
                        <a:gd name="connsiteX2" fmla="*/ 0 w 54672"/>
                        <a:gd name="connsiteY2" fmla="*/ 27336 h 54672"/>
                        <a:gd name="connsiteX3" fmla="*/ 27336 w 54672"/>
                        <a:gd name="connsiteY3" fmla="*/ 0 h 54672"/>
                        <a:gd name="connsiteX4" fmla="*/ 54672 w 54672"/>
                        <a:gd name="connsiteY4" fmla="*/ 27336 h 5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72">
                          <a:moveTo>
                            <a:pt x="54672" y="27336"/>
                          </a:moveTo>
                          <a:cubicBezTo>
                            <a:pt x="54672" y="42435"/>
                            <a:pt x="42435" y="54672"/>
                            <a:pt x="27336" y="54672"/>
                          </a:cubicBezTo>
                          <a:cubicBezTo>
                            <a:pt x="12238" y="54672"/>
                            <a:pt x="0" y="42435"/>
                            <a:pt x="0" y="27336"/>
                          </a:cubicBezTo>
                          <a:cubicBezTo>
                            <a:pt x="0" y="12238"/>
                            <a:pt x="12238" y="0"/>
                            <a:pt x="27336" y="0"/>
                          </a:cubicBezTo>
                          <a:cubicBezTo>
                            <a:pt x="42435" y="0"/>
                            <a:pt x="54672" y="12238"/>
                            <a:pt x="54672" y="27336"/>
                          </a:cubicBezTo>
                        </a:path>
                      </a:pathLst>
                    </a:custGeom>
                    <a:grpFill/>
                    <a:ln w="3021" cap="flat">
                      <a:noFill/>
                      <a:prstDash val="solid"/>
                      <a:miter/>
                    </a:ln>
                  </p:spPr>
                  <p:txBody>
                    <a:bodyPr rtlCol="0" anchor="ctr"/>
                    <a:lstStyle/>
                    <a:p>
                      <a:endParaRPr lang="en-IN"/>
                    </a:p>
                  </p:txBody>
                </p:sp>
                <p:sp>
                  <p:nvSpPr>
                    <p:cNvPr id="242" name="Freeform: Shape 241">
                      <a:extLst>
                        <a:ext uri="{FF2B5EF4-FFF2-40B4-BE49-F238E27FC236}">
                          <a16:creationId xmlns:a16="http://schemas.microsoft.com/office/drawing/2014/main" id="{9864736A-C0B8-CA73-AF3C-3CA899835C0F}"/>
                        </a:ext>
                      </a:extLst>
                    </p:cNvPr>
                    <p:cNvSpPr/>
                    <p:nvPr/>
                  </p:nvSpPr>
                  <p:spPr>
                    <a:xfrm>
                      <a:off x="5581880" y="3905117"/>
                      <a:ext cx="54672" cy="54672"/>
                    </a:xfrm>
                    <a:custGeom>
                      <a:avLst/>
                      <a:gdLst>
                        <a:gd name="connsiteX0" fmla="*/ 54672 w 54672"/>
                        <a:gd name="connsiteY0" fmla="*/ 27336 h 54672"/>
                        <a:gd name="connsiteX1" fmla="*/ 27336 w 54672"/>
                        <a:gd name="connsiteY1" fmla="*/ 54672 h 54672"/>
                        <a:gd name="connsiteX2" fmla="*/ 0 w 54672"/>
                        <a:gd name="connsiteY2" fmla="*/ 27336 h 54672"/>
                        <a:gd name="connsiteX3" fmla="*/ 27336 w 54672"/>
                        <a:gd name="connsiteY3" fmla="*/ 0 h 54672"/>
                        <a:gd name="connsiteX4" fmla="*/ 54672 w 54672"/>
                        <a:gd name="connsiteY4" fmla="*/ 27336 h 5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72">
                          <a:moveTo>
                            <a:pt x="54672" y="27336"/>
                          </a:moveTo>
                          <a:cubicBezTo>
                            <a:pt x="54672" y="42435"/>
                            <a:pt x="42434" y="54672"/>
                            <a:pt x="27336" y="54672"/>
                          </a:cubicBezTo>
                          <a:cubicBezTo>
                            <a:pt x="12238" y="54672"/>
                            <a:pt x="0" y="42435"/>
                            <a:pt x="0" y="27336"/>
                          </a:cubicBezTo>
                          <a:cubicBezTo>
                            <a:pt x="0" y="12238"/>
                            <a:pt x="12238" y="0"/>
                            <a:pt x="27336" y="0"/>
                          </a:cubicBezTo>
                          <a:cubicBezTo>
                            <a:pt x="42434" y="0"/>
                            <a:pt x="54672" y="12238"/>
                            <a:pt x="54672" y="27336"/>
                          </a:cubicBezTo>
                        </a:path>
                      </a:pathLst>
                    </a:custGeom>
                    <a:grpFill/>
                    <a:ln w="3021" cap="flat">
                      <a:noFill/>
                      <a:prstDash val="solid"/>
                      <a:miter/>
                    </a:ln>
                  </p:spPr>
                  <p:txBody>
                    <a:bodyPr rtlCol="0" anchor="ctr"/>
                    <a:lstStyle/>
                    <a:p>
                      <a:endParaRPr lang="en-IN"/>
                    </a:p>
                  </p:txBody>
                </p:sp>
                <p:sp>
                  <p:nvSpPr>
                    <p:cNvPr id="243" name="Freeform: Shape 242">
                      <a:extLst>
                        <a:ext uri="{FF2B5EF4-FFF2-40B4-BE49-F238E27FC236}">
                          <a16:creationId xmlns:a16="http://schemas.microsoft.com/office/drawing/2014/main" id="{4073A138-86AF-7E17-1B21-01F4A3ECFE03}"/>
                        </a:ext>
                      </a:extLst>
                    </p:cNvPr>
                    <p:cNvSpPr/>
                    <p:nvPr/>
                  </p:nvSpPr>
                  <p:spPr>
                    <a:xfrm>
                      <a:off x="5363154" y="3905117"/>
                      <a:ext cx="54672" cy="54672"/>
                    </a:xfrm>
                    <a:custGeom>
                      <a:avLst/>
                      <a:gdLst>
                        <a:gd name="connsiteX0" fmla="*/ 54672 w 54672"/>
                        <a:gd name="connsiteY0" fmla="*/ 27336 h 54672"/>
                        <a:gd name="connsiteX1" fmla="*/ 27336 w 54672"/>
                        <a:gd name="connsiteY1" fmla="*/ 54672 h 54672"/>
                        <a:gd name="connsiteX2" fmla="*/ 0 w 54672"/>
                        <a:gd name="connsiteY2" fmla="*/ 27336 h 54672"/>
                        <a:gd name="connsiteX3" fmla="*/ 27336 w 54672"/>
                        <a:gd name="connsiteY3" fmla="*/ 0 h 54672"/>
                        <a:gd name="connsiteX4" fmla="*/ 54672 w 54672"/>
                        <a:gd name="connsiteY4" fmla="*/ 27336 h 5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72">
                          <a:moveTo>
                            <a:pt x="54672" y="27336"/>
                          </a:moveTo>
                          <a:cubicBezTo>
                            <a:pt x="54672" y="42435"/>
                            <a:pt x="42435" y="54672"/>
                            <a:pt x="27336" y="54672"/>
                          </a:cubicBezTo>
                          <a:cubicBezTo>
                            <a:pt x="12238" y="54672"/>
                            <a:pt x="0" y="42435"/>
                            <a:pt x="0" y="27336"/>
                          </a:cubicBezTo>
                          <a:cubicBezTo>
                            <a:pt x="0" y="12238"/>
                            <a:pt x="12238" y="0"/>
                            <a:pt x="27336" y="0"/>
                          </a:cubicBezTo>
                          <a:cubicBezTo>
                            <a:pt x="42435" y="0"/>
                            <a:pt x="54672" y="12238"/>
                            <a:pt x="54672" y="27336"/>
                          </a:cubicBezTo>
                        </a:path>
                      </a:pathLst>
                    </a:custGeom>
                    <a:grpFill/>
                    <a:ln w="3021" cap="flat">
                      <a:noFill/>
                      <a:prstDash val="solid"/>
                      <a:miter/>
                    </a:ln>
                  </p:spPr>
                  <p:txBody>
                    <a:bodyPr rtlCol="0" anchor="ctr"/>
                    <a:lstStyle/>
                    <a:p>
                      <a:endParaRPr lang="en-IN"/>
                    </a:p>
                  </p:txBody>
                </p:sp>
                <p:sp>
                  <p:nvSpPr>
                    <p:cNvPr id="244" name="Freeform: Shape 243">
                      <a:extLst>
                        <a:ext uri="{FF2B5EF4-FFF2-40B4-BE49-F238E27FC236}">
                          <a16:creationId xmlns:a16="http://schemas.microsoft.com/office/drawing/2014/main" id="{C8C2FABA-DF08-4BEA-2BAE-9F1FBC5A756A}"/>
                        </a:ext>
                      </a:extLst>
                    </p:cNvPr>
                    <p:cNvSpPr/>
                    <p:nvPr/>
                  </p:nvSpPr>
                  <p:spPr>
                    <a:xfrm>
                      <a:off x="5390475" y="4260539"/>
                      <a:ext cx="54684" cy="54684"/>
                    </a:xfrm>
                    <a:custGeom>
                      <a:avLst/>
                      <a:gdLst>
                        <a:gd name="connsiteX0" fmla="*/ 54685 w 54684"/>
                        <a:gd name="connsiteY0" fmla="*/ 27336 h 54684"/>
                        <a:gd name="connsiteX1" fmla="*/ 27336 w 54684"/>
                        <a:gd name="connsiteY1" fmla="*/ 54685 h 54684"/>
                        <a:gd name="connsiteX2" fmla="*/ 0 w 54684"/>
                        <a:gd name="connsiteY2" fmla="*/ 27336 h 54684"/>
                        <a:gd name="connsiteX3" fmla="*/ 27336 w 54684"/>
                        <a:gd name="connsiteY3" fmla="*/ 0 h 54684"/>
                        <a:gd name="connsiteX4" fmla="*/ 54685 w 54684"/>
                        <a:gd name="connsiteY4" fmla="*/ 27336 h 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4" h="54684">
                          <a:moveTo>
                            <a:pt x="54685" y="27336"/>
                          </a:moveTo>
                          <a:cubicBezTo>
                            <a:pt x="54685" y="42435"/>
                            <a:pt x="42435" y="54685"/>
                            <a:pt x="27336" y="54685"/>
                          </a:cubicBezTo>
                          <a:cubicBezTo>
                            <a:pt x="12238" y="54685"/>
                            <a:pt x="0" y="42435"/>
                            <a:pt x="0" y="27336"/>
                          </a:cubicBezTo>
                          <a:cubicBezTo>
                            <a:pt x="0" y="12238"/>
                            <a:pt x="12238" y="0"/>
                            <a:pt x="27336" y="0"/>
                          </a:cubicBezTo>
                          <a:cubicBezTo>
                            <a:pt x="42435" y="0"/>
                            <a:pt x="54685" y="12238"/>
                            <a:pt x="54685" y="27336"/>
                          </a:cubicBezTo>
                        </a:path>
                      </a:pathLst>
                    </a:custGeom>
                    <a:grpFill/>
                    <a:ln w="3021" cap="flat">
                      <a:noFill/>
                      <a:prstDash val="solid"/>
                      <a:miter/>
                    </a:ln>
                  </p:spPr>
                  <p:txBody>
                    <a:bodyPr rtlCol="0" anchor="ctr"/>
                    <a:lstStyle/>
                    <a:p>
                      <a:endParaRPr lang="en-IN"/>
                    </a:p>
                  </p:txBody>
                </p:sp>
                <p:sp>
                  <p:nvSpPr>
                    <p:cNvPr id="245" name="Freeform: Shape 244">
                      <a:extLst>
                        <a:ext uri="{FF2B5EF4-FFF2-40B4-BE49-F238E27FC236}">
                          <a16:creationId xmlns:a16="http://schemas.microsoft.com/office/drawing/2014/main" id="{7D85A405-7479-EB44-C0ED-D03CEDCC324A}"/>
                        </a:ext>
                      </a:extLst>
                    </p:cNvPr>
                    <p:cNvSpPr/>
                    <p:nvPr/>
                  </p:nvSpPr>
                  <p:spPr>
                    <a:xfrm>
                      <a:off x="5773243" y="4260539"/>
                      <a:ext cx="54672" cy="54684"/>
                    </a:xfrm>
                    <a:custGeom>
                      <a:avLst/>
                      <a:gdLst>
                        <a:gd name="connsiteX0" fmla="*/ 54672 w 54672"/>
                        <a:gd name="connsiteY0" fmla="*/ 27336 h 54684"/>
                        <a:gd name="connsiteX1" fmla="*/ 27336 w 54672"/>
                        <a:gd name="connsiteY1" fmla="*/ 54685 h 54684"/>
                        <a:gd name="connsiteX2" fmla="*/ 0 w 54672"/>
                        <a:gd name="connsiteY2" fmla="*/ 27336 h 54684"/>
                        <a:gd name="connsiteX3" fmla="*/ 27336 w 54672"/>
                        <a:gd name="connsiteY3" fmla="*/ 0 h 54684"/>
                        <a:gd name="connsiteX4" fmla="*/ 54672 w 54672"/>
                        <a:gd name="connsiteY4" fmla="*/ 27336 h 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84">
                          <a:moveTo>
                            <a:pt x="54672" y="27336"/>
                          </a:moveTo>
                          <a:cubicBezTo>
                            <a:pt x="54672" y="42435"/>
                            <a:pt x="42434" y="54685"/>
                            <a:pt x="27336" y="54685"/>
                          </a:cubicBezTo>
                          <a:cubicBezTo>
                            <a:pt x="12235" y="54685"/>
                            <a:pt x="0" y="42435"/>
                            <a:pt x="0" y="27336"/>
                          </a:cubicBezTo>
                          <a:cubicBezTo>
                            <a:pt x="0" y="12238"/>
                            <a:pt x="12238" y="0"/>
                            <a:pt x="27336" y="0"/>
                          </a:cubicBezTo>
                          <a:cubicBezTo>
                            <a:pt x="42434" y="0"/>
                            <a:pt x="54672" y="12238"/>
                            <a:pt x="54672" y="27336"/>
                          </a:cubicBezTo>
                        </a:path>
                      </a:pathLst>
                    </a:custGeom>
                    <a:grpFill/>
                    <a:ln w="3021" cap="flat">
                      <a:noFill/>
                      <a:prstDash val="solid"/>
                      <a:miter/>
                    </a:ln>
                  </p:spPr>
                  <p:txBody>
                    <a:bodyPr rtlCol="0" anchor="ctr"/>
                    <a:lstStyle/>
                    <a:p>
                      <a:endParaRPr lang="en-IN"/>
                    </a:p>
                  </p:txBody>
                </p:sp>
                <p:sp>
                  <p:nvSpPr>
                    <p:cNvPr id="246" name="Freeform: Shape 245">
                      <a:extLst>
                        <a:ext uri="{FF2B5EF4-FFF2-40B4-BE49-F238E27FC236}">
                          <a16:creationId xmlns:a16="http://schemas.microsoft.com/office/drawing/2014/main" id="{DC7BB886-1804-4EE1-89D9-38AD686FCC51}"/>
                        </a:ext>
                      </a:extLst>
                    </p:cNvPr>
                    <p:cNvSpPr/>
                    <p:nvPr/>
                  </p:nvSpPr>
                  <p:spPr>
                    <a:xfrm>
                      <a:off x="5062398" y="4178528"/>
                      <a:ext cx="54672" cy="54684"/>
                    </a:xfrm>
                    <a:custGeom>
                      <a:avLst/>
                      <a:gdLst>
                        <a:gd name="connsiteX0" fmla="*/ 54672 w 54672"/>
                        <a:gd name="connsiteY0" fmla="*/ 27348 h 54684"/>
                        <a:gd name="connsiteX1" fmla="*/ 27336 w 54672"/>
                        <a:gd name="connsiteY1" fmla="*/ 54685 h 54684"/>
                        <a:gd name="connsiteX2" fmla="*/ 0 w 54672"/>
                        <a:gd name="connsiteY2" fmla="*/ 27348 h 54684"/>
                        <a:gd name="connsiteX3" fmla="*/ 27336 w 54672"/>
                        <a:gd name="connsiteY3" fmla="*/ 0 h 54684"/>
                        <a:gd name="connsiteX4" fmla="*/ 54672 w 54672"/>
                        <a:gd name="connsiteY4" fmla="*/ 27348 h 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84">
                          <a:moveTo>
                            <a:pt x="54672" y="27348"/>
                          </a:moveTo>
                          <a:cubicBezTo>
                            <a:pt x="54672" y="42447"/>
                            <a:pt x="42434" y="54685"/>
                            <a:pt x="27336" y="54685"/>
                          </a:cubicBezTo>
                          <a:cubicBezTo>
                            <a:pt x="12235" y="54685"/>
                            <a:pt x="0" y="42447"/>
                            <a:pt x="0" y="27348"/>
                          </a:cubicBezTo>
                          <a:cubicBezTo>
                            <a:pt x="0" y="12238"/>
                            <a:pt x="12238" y="0"/>
                            <a:pt x="27336" y="0"/>
                          </a:cubicBezTo>
                          <a:cubicBezTo>
                            <a:pt x="42434" y="0"/>
                            <a:pt x="54672" y="12238"/>
                            <a:pt x="54672" y="27348"/>
                          </a:cubicBezTo>
                        </a:path>
                      </a:pathLst>
                    </a:custGeom>
                    <a:grpFill/>
                    <a:ln w="3021" cap="flat">
                      <a:noFill/>
                      <a:prstDash val="solid"/>
                      <a:miter/>
                    </a:ln>
                  </p:spPr>
                  <p:txBody>
                    <a:bodyPr rtlCol="0" anchor="ctr"/>
                    <a:lstStyle/>
                    <a:p>
                      <a:endParaRPr lang="en-IN"/>
                    </a:p>
                  </p:txBody>
                </p:sp>
                <p:sp>
                  <p:nvSpPr>
                    <p:cNvPr id="247" name="Freeform: Shape 246">
                      <a:extLst>
                        <a:ext uri="{FF2B5EF4-FFF2-40B4-BE49-F238E27FC236}">
                          <a16:creationId xmlns:a16="http://schemas.microsoft.com/office/drawing/2014/main" id="{734D5D6D-CA4B-F425-F853-A6EF9EABAF9C}"/>
                        </a:ext>
                      </a:extLst>
                    </p:cNvPr>
                    <p:cNvSpPr/>
                    <p:nvPr/>
                  </p:nvSpPr>
                  <p:spPr>
                    <a:xfrm>
                      <a:off x="5144428" y="4342569"/>
                      <a:ext cx="54672" cy="54672"/>
                    </a:xfrm>
                    <a:custGeom>
                      <a:avLst/>
                      <a:gdLst>
                        <a:gd name="connsiteX0" fmla="*/ 54672 w 54672"/>
                        <a:gd name="connsiteY0" fmla="*/ 27336 h 54672"/>
                        <a:gd name="connsiteX1" fmla="*/ 27336 w 54672"/>
                        <a:gd name="connsiteY1" fmla="*/ 54672 h 54672"/>
                        <a:gd name="connsiteX2" fmla="*/ 0 w 54672"/>
                        <a:gd name="connsiteY2" fmla="*/ 27336 h 54672"/>
                        <a:gd name="connsiteX3" fmla="*/ 27336 w 54672"/>
                        <a:gd name="connsiteY3" fmla="*/ 0 h 54672"/>
                        <a:gd name="connsiteX4" fmla="*/ 54672 w 54672"/>
                        <a:gd name="connsiteY4" fmla="*/ 27336 h 5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72">
                          <a:moveTo>
                            <a:pt x="54672" y="27336"/>
                          </a:moveTo>
                          <a:cubicBezTo>
                            <a:pt x="54672" y="42434"/>
                            <a:pt x="42435" y="54672"/>
                            <a:pt x="27336" y="54672"/>
                          </a:cubicBezTo>
                          <a:cubicBezTo>
                            <a:pt x="12238" y="54672"/>
                            <a:pt x="0" y="42434"/>
                            <a:pt x="0" y="27336"/>
                          </a:cubicBezTo>
                          <a:cubicBezTo>
                            <a:pt x="0" y="12238"/>
                            <a:pt x="12238" y="0"/>
                            <a:pt x="27336" y="0"/>
                          </a:cubicBezTo>
                          <a:cubicBezTo>
                            <a:pt x="42435" y="0"/>
                            <a:pt x="54672" y="12238"/>
                            <a:pt x="54672" y="27336"/>
                          </a:cubicBezTo>
                        </a:path>
                      </a:pathLst>
                    </a:custGeom>
                    <a:grpFill/>
                    <a:ln w="3021" cap="flat">
                      <a:noFill/>
                      <a:prstDash val="solid"/>
                      <a:miter/>
                    </a:ln>
                  </p:spPr>
                  <p:txBody>
                    <a:bodyPr rtlCol="0" anchor="ctr"/>
                    <a:lstStyle/>
                    <a:p>
                      <a:endParaRPr lang="en-IN"/>
                    </a:p>
                  </p:txBody>
                </p:sp>
                <p:sp>
                  <p:nvSpPr>
                    <p:cNvPr id="248" name="Freeform: Shape 247">
                      <a:extLst>
                        <a:ext uri="{FF2B5EF4-FFF2-40B4-BE49-F238E27FC236}">
                          <a16:creationId xmlns:a16="http://schemas.microsoft.com/office/drawing/2014/main" id="{6A9C6666-42EF-CC28-C314-38D2C7F82357}"/>
                        </a:ext>
                      </a:extLst>
                    </p:cNvPr>
                    <p:cNvSpPr/>
                    <p:nvPr/>
                  </p:nvSpPr>
                  <p:spPr>
                    <a:xfrm>
                      <a:off x="5226458" y="4451932"/>
                      <a:ext cx="54672" cy="54672"/>
                    </a:xfrm>
                    <a:custGeom>
                      <a:avLst/>
                      <a:gdLst>
                        <a:gd name="connsiteX0" fmla="*/ 54672 w 54672"/>
                        <a:gd name="connsiteY0" fmla="*/ 27336 h 54672"/>
                        <a:gd name="connsiteX1" fmla="*/ 27336 w 54672"/>
                        <a:gd name="connsiteY1" fmla="*/ 54672 h 54672"/>
                        <a:gd name="connsiteX2" fmla="*/ 0 w 54672"/>
                        <a:gd name="connsiteY2" fmla="*/ 27336 h 54672"/>
                        <a:gd name="connsiteX3" fmla="*/ 27336 w 54672"/>
                        <a:gd name="connsiteY3" fmla="*/ 0 h 54672"/>
                        <a:gd name="connsiteX4" fmla="*/ 54672 w 54672"/>
                        <a:gd name="connsiteY4" fmla="*/ 27336 h 5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72">
                          <a:moveTo>
                            <a:pt x="54672" y="27336"/>
                          </a:moveTo>
                          <a:cubicBezTo>
                            <a:pt x="54672" y="42434"/>
                            <a:pt x="42435" y="54672"/>
                            <a:pt x="27336" y="54672"/>
                          </a:cubicBezTo>
                          <a:cubicBezTo>
                            <a:pt x="12238" y="54672"/>
                            <a:pt x="0" y="42434"/>
                            <a:pt x="0" y="27336"/>
                          </a:cubicBezTo>
                          <a:cubicBezTo>
                            <a:pt x="0" y="12238"/>
                            <a:pt x="12238" y="0"/>
                            <a:pt x="27336" y="0"/>
                          </a:cubicBezTo>
                          <a:cubicBezTo>
                            <a:pt x="42435" y="0"/>
                            <a:pt x="54672" y="12238"/>
                            <a:pt x="54672" y="27336"/>
                          </a:cubicBezTo>
                        </a:path>
                      </a:pathLst>
                    </a:custGeom>
                    <a:grpFill/>
                    <a:ln w="3021" cap="flat">
                      <a:noFill/>
                      <a:prstDash val="solid"/>
                      <a:miter/>
                    </a:ln>
                  </p:spPr>
                  <p:txBody>
                    <a:bodyPr rtlCol="0" anchor="ctr"/>
                    <a:lstStyle/>
                    <a:p>
                      <a:endParaRPr lang="en-IN"/>
                    </a:p>
                  </p:txBody>
                </p:sp>
                <p:sp>
                  <p:nvSpPr>
                    <p:cNvPr id="249" name="Freeform: Shape 248">
                      <a:extLst>
                        <a:ext uri="{FF2B5EF4-FFF2-40B4-BE49-F238E27FC236}">
                          <a16:creationId xmlns:a16="http://schemas.microsoft.com/office/drawing/2014/main" id="{B03BE9CC-67B7-9B40-F3B4-2C84AB18C00E}"/>
                        </a:ext>
                      </a:extLst>
                    </p:cNvPr>
                    <p:cNvSpPr/>
                    <p:nvPr/>
                  </p:nvSpPr>
                  <p:spPr>
                    <a:xfrm>
                      <a:off x="5144428" y="4588628"/>
                      <a:ext cx="54672" cy="54684"/>
                    </a:xfrm>
                    <a:custGeom>
                      <a:avLst/>
                      <a:gdLst>
                        <a:gd name="connsiteX0" fmla="*/ 54672 w 54672"/>
                        <a:gd name="connsiteY0" fmla="*/ 27336 h 54684"/>
                        <a:gd name="connsiteX1" fmla="*/ 27336 w 54672"/>
                        <a:gd name="connsiteY1" fmla="*/ 54684 h 54684"/>
                        <a:gd name="connsiteX2" fmla="*/ 0 w 54672"/>
                        <a:gd name="connsiteY2" fmla="*/ 27336 h 54684"/>
                        <a:gd name="connsiteX3" fmla="*/ 27336 w 54672"/>
                        <a:gd name="connsiteY3" fmla="*/ 0 h 54684"/>
                        <a:gd name="connsiteX4" fmla="*/ 54672 w 54672"/>
                        <a:gd name="connsiteY4" fmla="*/ 27336 h 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2" h="54684">
                          <a:moveTo>
                            <a:pt x="54672" y="27336"/>
                          </a:moveTo>
                          <a:cubicBezTo>
                            <a:pt x="54672" y="42434"/>
                            <a:pt x="42435" y="54684"/>
                            <a:pt x="27336" y="54684"/>
                          </a:cubicBezTo>
                          <a:cubicBezTo>
                            <a:pt x="12238" y="54684"/>
                            <a:pt x="0" y="42434"/>
                            <a:pt x="0" y="27336"/>
                          </a:cubicBezTo>
                          <a:cubicBezTo>
                            <a:pt x="0" y="12238"/>
                            <a:pt x="12238" y="0"/>
                            <a:pt x="27336" y="0"/>
                          </a:cubicBezTo>
                          <a:cubicBezTo>
                            <a:pt x="42435" y="0"/>
                            <a:pt x="54672" y="12238"/>
                            <a:pt x="54672" y="27336"/>
                          </a:cubicBezTo>
                        </a:path>
                      </a:pathLst>
                    </a:custGeom>
                    <a:grpFill/>
                    <a:ln w="3021" cap="flat">
                      <a:noFill/>
                      <a:prstDash val="solid"/>
                      <a:miter/>
                    </a:ln>
                  </p:spPr>
                  <p:txBody>
                    <a:bodyPr rtlCol="0" anchor="ctr"/>
                    <a:lstStyle/>
                    <a:p>
                      <a:endParaRPr lang="en-IN"/>
                    </a:p>
                  </p:txBody>
                </p:sp>
                <p:sp>
                  <p:nvSpPr>
                    <p:cNvPr id="250" name="Freeform: Shape 249">
                      <a:extLst>
                        <a:ext uri="{FF2B5EF4-FFF2-40B4-BE49-F238E27FC236}">
                          <a16:creationId xmlns:a16="http://schemas.microsoft.com/office/drawing/2014/main" id="{FD6A92EA-499E-C7BD-3DA3-75C01994A1B8}"/>
                        </a:ext>
                      </a:extLst>
                    </p:cNvPr>
                    <p:cNvSpPr/>
                    <p:nvPr/>
                  </p:nvSpPr>
                  <p:spPr>
                    <a:xfrm>
                      <a:off x="5199113" y="4697991"/>
                      <a:ext cx="54684" cy="54684"/>
                    </a:xfrm>
                    <a:custGeom>
                      <a:avLst/>
                      <a:gdLst>
                        <a:gd name="connsiteX0" fmla="*/ 54685 w 54684"/>
                        <a:gd name="connsiteY0" fmla="*/ 27336 h 54684"/>
                        <a:gd name="connsiteX1" fmla="*/ 27348 w 54684"/>
                        <a:gd name="connsiteY1" fmla="*/ 54685 h 54684"/>
                        <a:gd name="connsiteX2" fmla="*/ 0 w 54684"/>
                        <a:gd name="connsiteY2" fmla="*/ 27336 h 54684"/>
                        <a:gd name="connsiteX3" fmla="*/ 27348 w 54684"/>
                        <a:gd name="connsiteY3" fmla="*/ 0 h 54684"/>
                        <a:gd name="connsiteX4" fmla="*/ 54685 w 54684"/>
                        <a:gd name="connsiteY4" fmla="*/ 27336 h 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4" h="54684">
                          <a:moveTo>
                            <a:pt x="54685" y="27336"/>
                          </a:moveTo>
                          <a:cubicBezTo>
                            <a:pt x="54685" y="42435"/>
                            <a:pt x="42447" y="54685"/>
                            <a:pt x="27348" y="54685"/>
                          </a:cubicBezTo>
                          <a:cubicBezTo>
                            <a:pt x="12238" y="54685"/>
                            <a:pt x="0" y="42435"/>
                            <a:pt x="0" y="27336"/>
                          </a:cubicBezTo>
                          <a:cubicBezTo>
                            <a:pt x="0" y="12238"/>
                            <a:pt x="12238" y="0"/>
                            <a:pt x="27348" y="0"/>
                          </a:cubicBezTo>
                          <a:cubicBezTo>
                            <a:pt x="42447" y="0"/>
                            <a:pt x="54685" y="12238"/>
                            <a:pt x="54685" y="27336"/>
                          </a:cubicBezTo>
                        </a:path>
                      </a:pathLst>
                    </a:custGeom>
                    <a:grpFill/>
                    <a:ln w="3021" cap="flat">
                      <a:noFill/>
                      <a:prstDash val="solid"/>
                      <a:miter/>
                    </a:ln>
                  </p:spPr>
                  <p:txBody>
                    <a:bodyPr rtlCol="0" anchor="ctr"/>
                    <a:lstStyle/>
                    <a:p>
                      <a:endParaRPr lang="en-IN"/>
                    </a:p>
                  </p:txBody>
                </p:sp>
                <p:sp>
                  <p:nvSpPr>
                    <p:cNvPr id="251" name="Freeform: Shape 250">
                      <a:extLst>
                        <a:ext uri="{FF2B5EF4-FFF2-40B4-BE49-F238E27FC236}">
                          <a16:creationId xmlns:a16="http://schemas.microsoft.com/office/drawing/2014/main" id="{F02A2ECC-754A-9762-6C83-4D7ED0A030E5}"/>
                        </a:ext>
                      </a:extLst>
                    </p:cNvPr>
                    <p:cNvSpPr/>
                    <p:nvPr/>
                  </p:nvSpPr>
                  <p:spPr>
                    <a:xfrm>
                      <a:off x="4530270" y="5055109"/>
                      <a:ext cx="7520" cy="11965"/>
                    </a:xfrm>
                    <a:custGeom>
                      <a:avLst/>
                      <a:gdLst>
                        <a:gd name="connsiteX0" fmla="*/ 4584 w 7520"/>
                        <a:gd name="connsiteY0" fmla="*/ 583 h 11965"/>
                        <a:gd name="connsiteX1" fmla="*/ 4584 w 7520"/>
                        <a:gd name="connsiteY1" fmla="*/ 3231 h 11965"/>
                        <a:gd name="connsiteX2" fmla="*/ 7658 w 7520"/>
                        <a:gd name="connsiteY2" fmla="*/ 3231 h 11965"/>
                        <a:gd name="connsiteX3" fmla="*/ 7658 w 7520"/>
                        <a:gd name="connsiteY3" fmla="*/ 5359 h 11965"/>
                        <a:gd name="connsiteX4" fmla="*/ 4584 w 7520"/>
                        <a:gd name="connsiteY4" fmla="*/ 5359 h 11965"/>
                        <a:gd name="connsiteX5" fmla="*/ 4584 w 7520"/>
                        <a:gd name="connsiteY5" fmla="*/ 9285 h 11965"/>
                        <a:gd name="connsiteX6" fmla="*/ 4820 w 7520"/>
                        <a:gd name="connsiteY6" fmla="*/ 10184 h 11965"/>
                        <a:gd name="connsiteX7" fmla="*/ 5861 w 7520"/>
                        <a:gd name="connsiteY7" fmla="*/ 10420 h 11965"/>
                        <a:gd name="connsiteX8" fmla="*/ 7422 w 7520"/>
                        <a:gd name="connsiteY8" fmla="*/ 10420 h 11965"/>
                        <a:gd name="connsiteX9" fmla="*/ 7422 w 7520"/>
                        <a:gd name="connsiteY9" fmla="*/ 12548 h 11965"/>
                        <a:gd name="connsiteX10" fmla="*/ 4868 w 7520"/>
                        <a:gd name="connsiteY10" fmla="*/ 12548 h 11965"/>
                        <a:gd name="connsiteX11" fmla="*/ 2314 w 7520"/>
                        <a:gd name="connsiteY11" fmla="*/ 11839 h 11965"/>
                        <a:gd name="connsiteX12" fmla="*/ 1604 w 7520"/>
                        <a:gd name="connsiteY12" fmla="*/ 9285 h 11965"/>
                        <a:gd name="connsiteX13" fmla="*/ 1604 w 7520"/>
                        <a:gd name="connsiteY13" fmla="*/ 5359 h 11965"/>
                        <a:gd name="connsiteX14" fmla="*/ 138 w 7520"/>
                        <a:gd name="connsiteY14" fmla="*/ 5359 h 11965"/>
                        <a:gd name="connsiteX15" fmla="*/ 138 w 7520"/>
                        <a:gd name="connsiteY15" fmla="*/ 3231 h 11965"/>
                        <a:gd name="connsiteX16" fmla="*/ 1604 w 7520"/>
                        <a:gd name="connsiteY16" fmla="*/ 3231 h 11965"/>
                        <a:gd name="connsiteX17" fmla="*/ 1604 w 7520"/>
                        <a:gd name="connsiteY17" fmla="*/ 583 h 1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20" h="11965">
                          <a:moveTo>
                            <a:pt x="4584" y="583"/>
                          </a:moveTo>
                          <a:lnTo>
                            <a:pt x="4584" y="3231"/>
                          </a:lnTo>
                          <a:lnTo>
                            <a:pt x="7658" y="3231"/>
                          </a:lnTo>
                          <a:lnTo>
                            <a:pt x="7658" y="5359"/>
                          </a:lnTo>
                          <a:lnTo>
                            <a:pt x="4584" y="5359"/>
                          </a:lnTo>
                          <a:lnTo>
                            <a:pt x="4584" y="9285"/>
                          </a:lnTo>
                          <a:cubicBezTo>
                            <a:pt x="4584" y="9734"/>
                            <a:pt x="4655" y="10030"/>
                            <a:pt x="4820" y="10184"/>
                          </a:cubicBezTo>
                          <a:cubicBezTo>
                            <a:pt x="5010" y="10349"/>
                            <a:pt x="5352" y="10420"/>
                            <a:pt x="5861" y="10420"/>
                          </a:cubicBezTo>
                          <a:lnTo>
                            <a:pt x="7422" y="10420"/>
                          </a:lnTo>
                          <a:lnTo>
                            <a:pt x="7422" y="12548"/>
                          </a:lnTo>
                          <a:lnTo>
                            <a:pt x="4868" y="12548"/>
                          </a:lnTo>
                          <a:cubicBezTo>
                            <a:pt x="3662" y="12548"/>
                            <a:pt x="2810" y="12312"/>
                            <a:pt x="2314" y="11839"/>
                          </a:cubicBezTo>
                          <a:cubicBezTo>
                            <a:pt x="1841" y="11342"/>
                            <a:pt x="1604" y="10491"/>
                            <a:pt x="1604" y="9285"/>
                          </a:cubicBezTo>
                          <a:lnTo>
                            <a:pt x="1604" y="5359"/>
                          </a:lnTo>
                          <a:lnTo>
                            <a:pt x="138" y="5359"/>
                          </a:lnTo>
                          <a:lnTo>
                            <a:pt x="138" y="3231"/>
                          </a:lnTo>
                          <a:lnTo>
                            <a:pt x="1604" y="3231"/>
                          </a:lnTo>
                          <a:lnTo>
                            <a:pt x="1604" y="583"/>
                          </a:lnTo>
                          <a:close/>
                        </a:path>
                      </a:pathLst>
                    </a:custGeom>
                    <a:grpFill/>
                    <a:ln w="3021" cap="flat">
                      <a:noFill/>
                      <a:prstDash val="solid"/>
                      <a:miter/>
                    </a:ln>
                  </p:spPr>
                  <p:txBody>
                    <a:bodyPr rtlCol="0" anchor="ctr"/>
                    <a:lstStyle/>
                    <a:p>
                      <a:endParaRPr lang="en-IN"/>
                    </a:p>
                  </p:txBody>
                </p:sp>
              </p:grpSp>
              <p:sp>
                <p:nvSpPr>
                  <p:cNvPr id="253" name="Freeform: Shape 252">
                    <a:extLst>
                      <a:ext uri="{FF2B5EF4-FFF2-40B4-BE49-F238E27FC236}">
                        <a16:creationId xmlns:a16="http://schemas.microsoft.com/office/drawing/2014/main" id="{29259A52-820B-82E3-95F1-D91DF4B11D63}"/>
                      </a:ext>
                    </a:extLst>
                  </p:cNvPr>
                  <p:cNvSpPr/>
                  <p:nvPr/>
                </p:nvSpPr>
                <p:spPr>
                  <a:xfrm>
                    <a:off x="6879088" y="4320366"/>
                    <a:ext cx="410332" cy="421642"/>
                  </a:xfrm>
                  <a:custGeom>
                    <a:avLst/>
                    <a:gdLst>
                      <a:gd name="connsiteX0" fmla="*/ 408436 w 1027155"/>
                      <a:gd name="connsiteY0" fmla="*/ 869116 h 1055467"/>
                      <a:gd name="connsiteX1" fmla="*/ 399541 w 1027155"/>
                      <a:gd name="connsiteY1" fmla="*/ 868203 h 1055467"/>
                      <a:gd name="connsiteX2" fmla="*/ 356767 w 1027155"/>
                      <a:gd name="connsiteY2" fmla="*/ 903059 h 1055467"/>
                      <a:gd name="connsiteX3" fmla="*/ 363045 w 1027155"/>
                      <a:gd name="connsiteY3" fmla="*/ 935920 h 1055467"/>
                      <a:gd name="connsiteX4" fmla="*/ 390707 w 1027155"/>
                      <a:gd name="connsiteY4" fmla="*/ 954727 h 1055467"/>
                      <a:gd name="connsiteX5" fmla="*/ 399602 w 1027155"/>
                      <a:gd name="connsiteY5" fmla="*/ 955640 h 1055467"/>
                      <a:gd name="connsiteX6" fmla="*/ 442379 w 1027155"/>
                      <a:gd name="connsiteY6" fmla="*/ 920784 h 1055467"/>
                      <a:gd name="connsiteX7" fmla="*/ 436101 w 1027155"/>
                      <a:gd name="connsiteY7" fmla="*/ 887923 h 1055467"/>
                      <a:gd name="connsiteX8" fmla="*/ 408436 w 1027155"/>
                      <a:gd name="connsiteY8" fmla="*/ 869116 h 1055467"/>
                      <a:gd name="connsiteX9" fmla="*/ 414532 w 1027155"/>
                      <a:gd name="connsiteY9" fmla="*/ 915014 h 1055467"/>
                      <a:gd name="connsiteX10" fmla="*/ 399614 w 1027155"/>
                      <a:gd name="connsiteY10" fmla="*/ 927197 h 1055467"/>
                      <a:gd name="connsiteX11" fmla="*/ 396480 w 1027155"/>
                      <a:gd name="connsiteY11" fmla="*/ 926871 h 1055467"/>
                      <a:gd name="connsiteX12" fmla="*/ 386808 w 1027155"/>
                      <a:gd name="connsiteY12" fmla="*/ 920296 h 1055467"/>
                      <a:gd name="connsiteX13" fmla="*/ 384623 w 1027155"/>
                      <a:gd name="connsiteY13" fmla="*/ 908820 h 1055467"/>
                      <a:gd name="connsiteX14" fmla="*/ 399544 w 1027155"/>
                      <a:gd name="connsiteY14" fmla="*/ 896640 h 1055467"/>
                      <a:gd name="connsiteX15" fmla="*/ 402675 w 1027155"/>
                      <a:gd name="connsiteY15" fmla="*/ 896963 h 1055467"/>
                      <a:gd name="connsiteX16" fmla="*/ 412347 w 1027155"/>
                      <a:gd name="connsiteY16" fmla="*/ 903517 h 1055467"/>
                      <a:gd name="connsiteX17" fmla="*/ 414532 w 1027155"/>
                      <a:gd name="connsiteY17" fmla="*/ 915014 h 1055467"/>
                      <a:gd name="connsiteX18" fmla="*/ 987599 w 1027155"/>
                      <a:gd name="connsiteY18" fmla="*/ 467493 h 1055467"/>
                      <a:gd name="connsiteX19" fmla="*/ 809174 w 1027155"/>
                      <a:gd name="connsiteY19" fmla="*/ 446621 h 1055467"/>
                      <a:gd name="connsiteX20" fmla="*/ 714502 w 1027155"/>
                      <a:gd name="connsiteY20" fmla="*/ 530696 h 1055467"/>
                      <a:gd name="connsiteX21" fmla="*/ 699609 w 1027155"/>
                      <a:gd name="connsiteY21" fmla="*/ 552960 h 1055467"/>
                      <a:gd name="connsiteX22" fmla="*/ 691242 w 1027155"/>
                      <a:gd name="connsiteY22" fmla="*/ 566282 h 1055467"/>
                      <a:gd name="connsiteX23" fmla="*/ 662065 w 1027155"/>
                      <a:gd name="connsiteY23" fmla="*/ 599337 h 1055467"/>
                      <a:gd name="connsiteX24" fmla="*/ 647231 w 1027155"/>
                      <a:gd name="connsiteY24" fmla="*/ 594225 h 1055467"/>
                      <a:gd name="connsiteX25" fmla="*/ 642358 w 1027155"/>
                      <a:gd name="connsiteY25" fmla="*/ 589904 h 1055467"/>
                      <a:gd name="connsiteX26" fmla="*/ 649461 w 1027155"/>
                      <a:gd name="connsiteY26" fmla="*/ 582521 h 1055467"/>
                      <a:gd name="connsiteX27" fmla="*/ 668557 w 1027155"/>
                      <a:gd name="connsiteY27" fmla="*/ 554868 h 1055467"/>
                      <a:gd name="connsiteX28" fmla="*/ 629911 w 1027155"/>
                      <a:gd name="connsiteY28" fmla="*/ 487259 h 1055467"/>
                      <a:gd name="connsiteX29" fmla="*/ 600613 w 1027155"/>
                      <a:gd name="connsiteY29" fmla="*/ 450701 h 1055467"/>
                      <a:gd name="connsiteX30" fmla="*/ 665774 w 1027155"/>
                      <a:gd name="connsiteY30" fmla="*/ 401985 h 1055467"/>
                      <a:gd name="connsiteX31" fmla="*/ 642284 w 1027155"/>
                      <a:gd name="connsiteY31" fmla="*/ 366267 h 1055467"/>
                      <a:gd name="connsiteX32" fmla="*/ 665774 w 1027155"/>
                      <a:gd name="connsiteY32" fmla="*/ 330548 h 1055467"/>
                      <a:gd name="connsiteX33" fmla="*/ 641841 w 1027155"/>
                      <a:gd name="connsiteY33" fmla="*/ 294602 h 1055467"/>
                      <a:gd name="connsiteX34" fmla="*/ 665774 w 1027155"/>
                      <a:gd name="connsiteY34" fmla="*/ 258656 h 1055467"/>
                      <a:gd name="connsiteX35" fmla="*/ 627053 w 1027155"/>
                      <a:gd name="connsiteY35" fmla="*/ 215953 h 1055467"/>
                      <a:gd name="connsiteX36" fmla="*/ 650230 w 1027155"/>
                      <a:gd name="connsiteY36" fmla="*/ 125865 h 1055467"/>
                      <a:gd name="connsiteX37" fmla="*/ 517531 w 1027155"/>
                      <a:gd name="connsiteY37" fmla="*/ 310 h 1055467"/>
                      <a:gd name="connsiteX38" fmla="*/ 509647 w 1027155"/>
                      <a:gd name="connsiteY38" fmla="*/ 310 h 1055467"/>
                      <a:gd name="connsiteX39" fmla="*/ 376948 w 1027155"/>
                      <a:gd name="connsiteY39" fmla="*/ 125865 h 1055467"/>
                      <a:gd name="connsiteX40" fmla="*/ 400125 w 1027155"/>
                      <a:gd name="connsiteY40" fmla="*/ 215953 h 1055467"/>
                      <a:gd name="connsiteX41" fmla="*/ 361404 w 1027155"/>
                      <a:gd name="connsiteY41" fmla="*/ 258656 h 1055467"/>
                      <a:gd name="connsiteX42" fmla="*/ 385336 w 1027155"/>
                      <a:gd name="connsiteY42" fmla="*/ 294602 h 1055467"/>
                      <a:gd name="connsiteX43" fmla="*/ 361404 w 1027155"/>
                      <a:gd name="connsiteY43" fmla="*/ 330548 h 1055467"/>
                      <a:gd name="connsiteX44" fmla="*/ 384891 w 1027155"/>
                      <a:gd name="connsiteY44" fmla="*/ 366267 h 1055467"/>
                      <a:gd name="connsiteX45" fmla="*/ 361404 w 1027155"/>
                      <a:gd name="connsiteY45" fmla="*/ 401985 h 1055467"/>
                      <a:gd name="connsiteX46" fmla="*/ 426564 w 1027155"/>
                      <a:gd name="connsiteY46" fmla="*/ 450701 h 1055467"/>
                      <a:gd name="connsiteX47" fmla="*/ 397264 w 1027155"/>
                      <a:gd name="connsiteY47" fmla="*/ 487259 h 1055467"/>
                      <a:gd name="connsiteX48" fmla="*/ 358617 w 1027155"/>
                      <a:gd name="connsiteY48" fmla="*/ 554868 h 1055467"/>
                      <a:gd name="connsiteX49" fmla="*/ 377713 w 1027155"/>
                      <a:gd name="connsiteY49" fmla="*/ 582521 h 1055467"/>
                      <a:gd name="connsiteX50" fmla="*/ 384820 w 1027155"/>
                      <a:gd name="connsiteY50" fmla="*/ 589904 h 1055467"/>
                      <a:gd name="connsiteX51" fmla="*/ 379947 w 1027155"/>
                      <a:gd name="connsiteY51" fmla="*/ 594225 h 1055467"/>
                      <a:gd name="connsiteX52" fmla="*/ 365112 w 1027155"/>
                      <a:gd name="connsiteY52" fmla="*/ 599337 h 1055467"/>
                      <a:gd name="connsiteX53" fmla="*/ 335935 w 1027155"/>
                      <a:gd name="connsiteY53" fmla="*/ 566282 h 1055467"/>
                      <a:gd name="connsiteX54" fmla="*/ 327569 w 1027155"/>
                      <a:gd name="connsiteY54" fmla="*/ 552960 h 1055467"/>
                      <a:gd name="connsiteX55" fmla="*/ 312673 w 1027155"/>
                      <a:gd name="connsiteY55" fmla="*/ 530696 h 1055467"/>
                      <a:gd name="connsiteX56" fmla="*/ 218000 w 1027155"/>
                      <a:gd name="connsiteY56" fmla="*/ 446621 h 1055467"/>
                      <a:gd name="connsiteX57" fmla="*/ 39576 w 1027155"/>
                      <a:gd name="connsiteY57" fmla="*/ 467493 h 1055467"/>
                      <a:gd name="connsiteX58" fmla="*/ 1516 w 1027155"/>
                      <a:gd name="connsiteY58" fmla="*/ 581501 h 1055467"/>
                      <a:gd name="connsiteX59" fmla="*/ 55525 w 1027155"/>
                      <a:gd name="connsiteY59" fmla="*/ 665518 h 1055467"/>
                      <a:gd name="connsiteX60" fmla="*/ 87102 w 1027155"/>
                      <a:gd name="connsiteY60" fmla="*/ 672778 h 1055467"/>
                      <a:gd name="connsiteX61" fmla="*/ 104158 w 1027155"/>
                      <a:gd name="connsiteY61" fmla="*/ 670630 h 1055467"/>
                      <a:gd name="connsiteX62" fmla="*/ 127405 w 1027155"/>
                      <a:gd name="connsiteY62" fmla="*/ 739450 h 1055467"/>
                      <a:gd name="connsiteX63" fmla="*/ 160712 w 1027155"/>
                      <a:gd name="connsiteY63" fmla="*/ 758306 h 1055467"/>
                      <a:gd name="connsiteX64" fmla="*/ 137729 w 1027155"/>
                      <a:gd name="connsiteY64" fmla="*/ 778782 h 1055467"/>
                      <a:gd name="connsiteX65" fmla="*/ 130383 w 1027155"/>
                      <a:gd name="connsiteY65" fmla="*/ 835324 h 1055467"/>
                      <a:gd name="connsiteX66" fmla="*/ 197116 w 1027155"/>
                      <a:gd name="connsiteY66" fmla="*/ 885926 h 1055467"/>
                      <a:gd name="connsiteX67" fmla="*/ 235883 w 1027155"/>
                      <a:gd name="connsiteY67" fmla="*/ 904564 h 1055467"/>
                      <a:gd name="connsiteX68" fmla="*/ 285139 w 1027155"/>
                      <a:gd name="connsiteY68" fmla="*/ 965248 h 1055467"/>
                      <a:gd name="connsiteX69" fmla="*/ 369227 w 1027155"/>
                      <a:gd name="connsiteY69" fmla="*/ 1051784 h 1055467"/>
                      <a:gd name="connsiteX70" fmla="*/ 390904 w 1027155"/>
                      <a:gd name="connsiteY70" fmla="*/ 1055468 h 1055467"/>
                      <a:gd name="connsiteX71" fmla="*/ 462857 w 1027155"/>
                      <a:gd name="connsiteY71" fmla="*/ 1015586 h 1055467"/>
                      <a:gd name="connsiteX72" fmla="*/ 513567 w 1027155"/>
                      <a:gd name="connsiteY72" fmla="*/ 982857 h 1055467"/>
                      <a:gd name="connsiteX73" fmla="*/ 564277 w 1027155"/>
                      <a:gd name="connsiteY73" fmla="*/ 1015586 h 1055467"/>
                      <a:gd name="connsiteX74" fmla="*/ 636231 w 1027155"/>
                      <a:gd name="connsiteY74" fmla="*/ 1055468 h 1055467"/>
                      <a:gd name="connsiteX75" fmla="*/ 657908 w 1027155"/>
                      <a:gd name="connsiteY75" fmla="*/ 1051784 h 1055467"/>
                      <a:gd name="connsiteX76" fmla="*/ 741995 w 1027155"/>
                      <a:gd name="connsiteY76" fmla="*/ 965248 h 1055467"/>
                      <a:gd name="connsiteX77" fmla="*/ 791252 w 1027155"/>
                      <a:gd name="connsiteY77" fmla="*/ 904564 h 1055467"/>
                      <a:gd name="connsiteX78" fmla="*/ 830031 w 1027155"/>
                      <a:gd name="connsiteY78" fmla="*/ 885926 h 1055467"/>
                      <a:gd name="connsiteX79" fmla="*/ 896764 w 1027155"/>
                      <a:gd name="connsiteY79" fmla="*/ 835324 h 1055467"/>
                      <a:gd name="connsiteX80" fmla="*/ 889418 w 1027155"/>
                      <a:gd name="connsiteY80" fmla="*/ 778782 h 1055467"/>
                      <a:gd name="connsiteX81" fmla="*/ 866435 w 1027155"/>
                      <a:gd name="connsiteY81" fmla="*/ 758306 h 1055467"/>
                      <a:gd name="connsiteX82" fmla="*/ 899741 w 1027155"/>
                      <a:gd name="connsiteY82" fmla="*/ 739450 h 1055467"/>
                      <a:gd name="connsiteX83" fmla="*/ 922989 w 1027155"/>
                      <a:gd name="connsiteY83" fmla="*/ 670630 h 1055467"/>
                      <a:gd name="connsiteX84" fmla="*/ 940044 w 1027155"/>
                      <a:gd name="connsiteY84" fmla="*/ 672778 h 1055467"/>
                      <a:gd name="connsiteX85" fmla="*/ 971621 w 1027155"/>
                      <a:gd name="connsiteY85" fmla="*/ 665518 h 1055467"/>
                      <a:gd name="connsiteX86" fmla="*/ 1025631 w 1027155"/>
                      <a:gd name="connsiteY86" fmla="*/ 581501 h 1055467"/>
                      <a:gd name="connsiteX87" fmla="*/ 987596 w 1027155"/>
                      <a:gd name="connsiteY87" fmla="*/ 467493 h 1055467"/>
                      <a:gd name="connsiteX88" fmla="*/ 997443 w 1027155"/>
                      <a:gd name="connsiteY88" fmla="*/ 577866 h 1055467"/>
                      <a:gd name="connsiteX89" fmla="*/ 959276 w 1027155"/>
                      <a:gd name="connsiteY89" fmla="*/ 639895 h 1055467"/>
                      <a:gd name="connsiteX90" fmla="*/ 910302 w 1027155"/>
                      <a:gd name="connsiteY90" fmla="*/ 635167 h 1055467"/>
                      <a:gd name="connsiteX91" fmla="*/ 909835 w 1027155"/>
                      <a:gd name="connsiteY91" fmla="*/ 634998 h 1055467"/>
                      <a:gd name="connsiteX92" fmla="*/ 907027 w 1027155"/>
                      <a:gd name="connsiteY92" fmla="*/ 634002 h 1055467"/>
                      <a:gd name="connsiteX93" fmla="*/ 904578 w 1027155"/>
                      <a:gd name="connsiteY93" fmla="*/ 633295 h 1055467"/>
                      <a:gd name="connsiteX94" fmla="*/ 902153 w 1027155"/>
                      <a:gd name="connsiteY94" fmla="*/ 633415 h 1055467"/>
                      <a:gd name="connsiteX95" fmla="*/ 899093 w 1027155"/>
                      <a:gd name="connsiteY95" fmla="*/ 633738 h 1055467"/>
                      <a:gd name="connsiteX96" fmla="*/ 898614 w 1027155"/>
                      <a:gd name="connsiteY96" fmla="*/ 633787 h 1055467"/>
                      <a:gd name="connsiteX97" fmla="*/ 896801 w 1027155"/>
                      <a:gd name="connsiteY97" fmla="*/ 634783 h 1055467"/>
                      <a:gd name="connsiteX98" fmla="*/ 894183 w 1027155"/>
                      <a:gd name="connsiteY98" fmla="*/ 636245 h 1055467"/>
                      <a:gd name="connsiteX99" fmla="*/ 892155 w 1027155"/>
                      <a:gd name="connsiteY99" fmla="*/ 638467 h 1055467"/>
                      <a:gd name="connsiteX100" fmla="*/ 890763 w 1027155"/>
                      <a:gd name="connsiteY100" fmla="*/ 639978 h 1055467"/>
                      <a:gd name="connsiteX101" fmla="*/ 890607 w 1027155"/>
                      <a:gd name="connsiteY101" fmla="*/ 640424 h 1055467"/>
                      <a:gd name="connsiteX102" fmla="*/ 889565 w 1027155"/>
                      <a:gd name="connsiteY102" fmla="*/ 643327 h 1055467"/>
                      <a:gd name="connsiteX103" fmla="*/ 888880 w 1027155"/>
                      <a:gd name="connsiteY103" fmla="*/ 645669 h 1055467"/>
                      <a:gd name="connsiteX104" fmla="*/ 889000 w 1027155"/>
                      <a:gd name="connsiteY104" fmla="*/ 648164 h 1055467"/>
                      <a:gd name="connsiteX105" fmla="*/ 889322 w 1027155"/>
                      <a:gd name="connsiteY105" fmla="*/ 651178 h 1055467"/>
                      <a:gd name="connsiteX106" fmla="*/ 889371 w 1027155"/>
                      <a:gd name="connsiteY106" fmla="*/ 651657 h 1055467"/>
                      <a:gd name="connsiteX107" fmla="*/ 879840 w 1027155"/>
                      <a:gd name="connsiteY107" fmla="*/ 719122 h 1055467"/>
                      <a:gd name="connsiteX108" fmla="*/ 811835 w 1027155"/>
                      <a:gd name="connsiteY108" fmla="*/ 741555 h 1055467"/>
                      <a:gd name="connsiteX109" fmla="*/ 810959 w 1027155"/>
                      <a:gd name="connsiteY109" fmla="*/ 741831 h 1055467"/>
                      <a:gd name="connsiteX110" fmla="*/ 805644 w 1027155"/>
                      <a:gd name="connsiteY110" fmla="*/ 741567 h 1055467"/>
                      <a:gd name="connsiteX111" fmla="*/ 791408 w 1027155"/>
                      <a:gd name="connsiteY111" fmla="*/ 755802 h 1055467"/>
                      <a:gd name="connsiteX112" fmla="*/ 805644 w 1027155"/>
                      <a:gd name="connsiteY112" fmla="*/ 770034 h 1055467"/>
                      <a:gd name="connsiteX113" fmla="*/ 866327 w 1027155"/>
                      <a:gd name="connsiteY113" fmla="*/ 795396 h 1055467"/>
                      <a:gd name="connsiteX114" fmla="*/ 869808 w 1027155"/>
                      <a:gd name="connsiteY114" fmla="*/ 826278 h 1055467"/>
                      <a:gd name="connsiteX115" fmla="*/ 819808 w 1027155"/>
                      <a:gd name="connsiteY115" fmla="*/ 859404 h 1055467"/>
                      <a:gd name="connsiteX116" fmla="*/ 774104 w 1027155"/>
                      <a:gd name="connsiteY116" fmla="*/ 881907 h 1055467"/>
                      <a:gd name="connsiteX117" fmla="*/ 718628 w 1027155"/>
                      <a:gd name="connsiteY117" fmla="*/ 949061 h 1055467"/>
                      <a:gd name="connsiteX118" fmla="*/ 648918 w 1027155"/>
                      <a:gd name="connsiteY118" fmla="*/ 1024804 h 1055467"/>
                      <a:gd name="connsiteX119" fmla="*/ 583745 w 1027155"/>
                      <a:gd name="connsiteY119" fmla="*/ 994837 h 1055467"/>
                      <a:gd name="connsiteX120" fmla="*/ 525437 w 1027155"/>
                      <a:gd name="connsiteY120" fmla="*/ 956239 h 1055467"/>
                      <a:gd name="connsiteX121" fmla="*/ 518173 w 1027155"/>
                      <a:gd name="connsiteY121" fmla="*/ 953947 h 1055467"/>
                      <a:gd name="connsiteX122" fmla="*/ 513576 w 1027155"/>
                      <a:gd name="connsiteY122" fmla="*/ 954340 h 1055467"/>
                      <a:gd name="connsiteX123" fmla="*/ 508980 w 1027155"/>
                      <a:gd name="connsiteY123" fmla="*/ 953947 h 1055467"/>
                      <a:gd name="connsiteX124" fmla="*/ 501719 w 1027155"/>
                      <a:gd name="connsiteY124" fmla="*/ 956239 h 1055467"/>
                      <a:gd name="connsiteX125" fmla="*/ 443411 w 1027155"/>
                      <a:gd name="connsiteY125" fmla="*/ 994837 h 1055467"/>
                      <a:gd name="connsiteX126" fmla="*/ 378239 w 1027155"/>
                      <a:gd name="connsiteY126" fmla="*/ 1024804 h 1055467"/>
                      <a:gd name="connsiteX127" fmla="*/ 308528 w 1027155"/>
                      <a:gd name="connsiteY127" fmla="*/ 949061 h 1055467"/>
                      <a:gd name="connsiteX128" fmla="*/ 253052 w 1027155"/>
                      <a:gd name="connsiteY128" fmla="*/ 881907 h 1055467"/>
                      <a:gd name="connsiteX129" fmla="*/ 207348 w 1027155"/>
                      <a:gd name="connsiteY129" fmla="*/ 859404 h 1055467"/>
                      <a:gd name="connsiteX130" fmla="*/ 157348 w 1027155"/>
                      <a:gd name="connsiteY130" fmla="*/ 826278 h 1055467"/>
                      <a:gd name="connsiteX131" fmla="*/ 160829 w 1027155"/>
                      <a:gd name="connsiteY131" fmla="*/ 795396 h 1055467"/>
                      <a:gd name="connsiteX132" fmla="*/ 221512 w 1027155"/>
                      <a:gd name="connsiteY132" fmla="*/ 770034 h 1055467"/>
                      <a:gd name="connsiteX133" fmla="*/ 235745 w 1027155"/>
                      <a:gd name="connsiteY133" fmla="*/ 755802 h 1055467"/>
                      <a:gd name="connsiteX134" fmla="*/ 221512 w 1027155"/>
                      <a:gd name="connsiteY134" fmla="*/ 741567 h 1055467"/>
                      <a:gd name="connsiteX135" fmla="*/ 216194 w 1027155"/>
                      <a:gd name="connsiteY135" fmla="*/ 741831 h 1055467"/>
                      <a:gd name="connsiteX136" fmla="*/ 215318 w 1027155"/>
                      <a:gd name="connsiteY136" fmla="*/ 741555 h 1055467"/>
                      <a:gd name="connsiteX137" fmla="*/ 147313 w 1027155"/>
                      <a:gd name="connsiteY137" fmla="*/ 719122 h 1055467"/>
                      <a:gd name="connsiteX138" fmla="*/ 137781 w 1027155"/>
                      <a:gd name="connsiteY138" fmla="*/ 651657 h 1055467"/>
                      <a:gd name="connsiteX139" fmla="*/ 137831 w 1027155"/>
                      <a:gd name="connsiteY139" fmla="*/ 651178 h 1055467"/>
                      <a:gd name="connsiteX140" fmla="*/ 138153 w 1027155"/>
                      <a:gd name="connsiteY140" fmla="*/ 648164 h 1055467"/>
                      <a:gd name="connsiteX141" fmla="*/ 138273 w 1027155"/>
                      <a:gd name="connsiteY141" fmla="*/ 645669 h 1055467"/>
                      <a:gd name="connsiteX142" fmla="*/ 137591 w 1027155"/>
                      <a:gd name="connsiteY142" fmla="*/ 643327 h 1055467"/>
                      <a:gd name="connsiteX143" fmla="*/ 136559 w 1027155"/>
                      <a:gd name="connsiteY143" fmla="*/ 640436 h 1055467"/>
                      <a:gd name="connsiteX144" fmla="*/ 136390 w 1027155"/>
                      <a:gd name="connsiteY144" fmla="*/ 639991 h 1055467"/>
                      <a:gd name="connsiteX145" fmla="*/ 134998 w 1027155"/>
                      <a:gd name="connsiteY145" fmla="*/ 638479 h 1055467"/>
                      <a:gd name="connsiteX146" fmla="*/ 132970 w 1027155"/>
                      <a:gd name="connsiteY146" fmla="*/ 636270 h 1055467"/>
                      <a:gd name="connsiteX147" fmla="*/ 130352 w 1027155"/>
                      <a:gd name="connsiteY147" fmla="*/ 634807 h 1055467"/>
                      <a:gd name="connsiteX148" fmla="*/ 128539 w 1027155"/>
                      <a:gd name="connsiteY148" fmla="*/ 633809 h 1055467"/>
                      <a:gd name="connsiteX149" fmla="*/ 128060 w 1027155"/>
                      <a:gd name="connsiteY149" fmla="*/ 633762 h 1055467"/>
                      <a:gd name="connsiteX150" fmla="*/ 125012 w 1027155"/>
                      <a:gd name="connsiteY150" fmla="*/ 633437 h 1055467"/>
                      <a:gd name="connsiteX151" fmla="*/ 122551 w 1027155"/>
                      <a:gd name="connsiteY151" fmla="*/ 633317 h 1055467"/>
                      <a:gd name="connsiteX152" fmla="*/ 120126 w 1027155"/>
                      <a:gd name="connsiteY152" fmla="*/ 634027 h 1055467"/>
                      <a:gd name="connsiteX153" fmla="*/ 117306 w 1027155"/>
                      <a:gd name="connsiteY153" fmla="*/ 635047 h 1055467"/>
                      <a:gd name="connsiteX154" fmla="*/ 116839 w 1027155"/>
                      <a:gd name="connsiteY154" fmla="*/ 635216 h 1055467"/>
                      <a:gd name="connsiteX155" fmla="*/ 67868 w 1027155"/>
                      <a:gd name="connsiteY155" fmla="*/ 639944 h 1055467"/>
                      <a:gd name="connsiteX156" fmla="*/ 29700 w 1027155"/>
                      <a:gd name="connsiteY156" fmla="*/ 577915 h 1055467"/>
                      <a:gd name="connsiteX157" fmla="*/ 57882 w 1027155"/>
                      <a:gd name="connsiteY157" fmla="*/ 489290 h 1055467"/>
                      <a:gd name="connsiteX158" fmla="*/ 209628 w 1027155"/>
                      <a:gd name="connsiteY158" fmla="*/ 473853 h 1055467"/>
                      <a:gd name="connsiteX159" fmla="*/ 288842 w 1027155"/>
                      <a:gd name="connsiteY159" fmla="*/ 546311 h 1055467"/>
                      <a:gd name="connsiteX160" fmla="*/ 304229 w 1027155"/>
                      <a:gd name="connsiteY160" fmla="*/ 569284 h 1055467"/>
                      <a:gd name="connsiteX161" fmla="*/ 311502 w 1027155"/>
                      <a:gd name="connsiteY161" fmla="*/ 580939 h 1055467"/>
                      <a:gd name="connsiteX162" fmla="*/ 359487 w 1027155"/>
                      <a:gd name="connsiteY162" fmla="*/ 627255 h 1055467"/>
                      <a:gd name="connsiteX163" fmla="*/ 396791 w 1027155"/>
                      <a:gd name="connsiteY163" fmla="*/ 617149 h 1055467"/>
                      <a:gd name="connsiteX164" fmla="*/ 413702 w 1027155"/>
                      <a:gd name="connsiteY164" fmla="*/ 591631 h 1055467"/>
                      <a:gd name="connsiteX165" fmla="*/ 397319 w 1027155"/>
                      <a:gd name="connsiteY165" fmla="*/ 561962 h 1055467"/>
                      <a:gd name="connsiteX166" fmla="*/ 386203 w 1027155"/>
                      <a:gd name="connsiteY166" fmla="*/ 548099 h 1055467"/>
                      <a:gd name="connsiteX167" fmla="*/ 415214 w 1027155"/>
                      <a:gd name="connsiteY167" fmla="*/ 509332 h 1055467"/>
                      <a:gd name="connsiteX168" fmla="*/ 454270 w 1027155"/>
                      <a:gd name="connsiteY168" fmla="*/ 442912 h 1055467"/>
                      <a:gd name="connsiteX169" fmla="*/ 455385 w 1027155"/>
                      <a:gd name="connsiteY169" fmla="*/ 437366 h 1055467"/>
                      <a:gd name="connsiteX170" fmla="*/ 441150 w 1027155"/>
                      <a:gd name="connsiteY170" fmla="*/ 423134 h 1055467"/>
                      <a:gd name="connsiteX171" fmla="*/ 389791 w 1027155"/>
                      <a:gd name="connsiteY171" fmla="*/ 402010 h 1055467"/>
                      <a:gd name="connsiteX172" fmla="*/ 441150 w 1027155"/>
                      <a:gd name="connsiteY172" fmla="*/ 380886 h 1055467"/>
                      <a:gd name="connsiteX173" fmla="*/ 455385 w 1027155"/>
                      <a:gd name="connsiteY173" fmla="*/ 366651 h 1055467"/>
                      <a:gd name="connsiteX174" fmla="*/ 455314 w 1027155"/>
                      <a:gd name="connsiteY174" fmla="*/ 366291 h 1055467"/>
                      <a:gd name="connsiteX175" fmla="*/ 455385 w 1027155"/>
                      <a:gd name="connsiteY175" fmla="*/ 365929 h 1055467"/>
                      <a:gd name="connsiteX176" fmla="*/ 441150 w 1027155"/>
                      <a:gd name="connsiteY176" fmla="*/ 351697 h 1055467"/>
                      <a:gd name="connsiteX177" fmla="*/ 389791 w 1027155"/>
                      <a:gd name="connsiteY177" fmla="*/ 330573 h 1055467"/>
                      <a:gd name="connsiteX178" fmla="*/ 441150 w 1027155"/>
                      <a:gd name="connsiteY178" fmla="*/ 309449 h 1055467"/>
                      <a:gd name="connsiteX179" fmla="*/ 455385 w 1027155"/>
                      <a:gd name="connsiteY179" fmla="*/ 295213 h 1055467"/>
                      <a:gd name="connsiteX180" fmla="*/ 455265 w 1027155"/>
                      <a:gd name="connsiteY180" fmla="*/ 294623 h 1055467"/>
                      <a:gd name="connsiteX181" fmla="*/ 455385 w 1027155"/>
                      <a:gd name="connsiteY181" fmla="*/ 294037 h 1055467"/>
                      <a:gd name="connsiteX182" fmla="*/ 441150 w 1027155"/>
                      <a:gd name="connsiteY182" fmla="*/ 279801 h 1055467"/>
                      <a:gd name="connsiteX183" fmla="*/ 389791 w 1027155"/>
                      <a:gd name="connsiteY183" fmla="*/ 258677 h 1055467"/>
                      <a:gd name="connsiteX184" fmla="*/ 441150 w 1027155"/>
                      <a:gd name="connsiteY184" fmla="*/ 237553 h 1055467"/>
                      <a:gd name="connsiteX185" fmla="*/ 441703 w 1027155"/>
                      <a:gd name="connsiteY185" fmla="*/ 237446 h 1055467"/>
                      <a:gd name="connsiteX186" fmla="*/ 443251 w 1027155"/>
                      <a:gd name="connsiteY186" fmla="*/ 237135 h 1055467"/>
                      <a:gd name="connsiteX187" fmla="*/ 455360 w 1027155"/>
                      <a:gd name="connsiteY187" fmla="*/ 223330 h 1055467"/>
                      <a:gd name="connsiteX188" fmla="*/ 445172 w 1027155"/>
                      <a:gd name="connsiteY188" fmla="*/ 209925 h 1055467"/>
                      <a:gd name="connsiteX189" fmla="*/ 444824 w 1027155"/>
                      <a:gd name="connsiteY189" fmla="*/ 209734 h 1055467"/>
                      <a:gd name="connsiteX190" fmla="*/ 404773 w 1027155"/>
                      <a:gd name="connsiteY190" fmla="*/ 131466 h 1055467"/>
                      <a:gd name="connsiteX191" fmla="*/ 507560 w 1027155"/>
                      <a:gd name="connsiteY191" fmla="*/ 28725 h 1055467"/>
                      <a:gd name="connsiteX192" fmla="*/ 508915 w 1027155"/>
                      <a:gd name="connsiteY192" fmla="*/ 28796 h 1055467"/>
                      <a:gd name="connsiteX193" fmla="*/ 518084 w 1027155"/>
                      <a:gd name="connsiteY193" fmla="*/ 28796 h 1055467"/>
                      <a:gd name="connsiteX194" fmla="*/ 519442 w 1027155"/>
                      <a:gd name="connsiteY194" fmla="*/ 28725 h 1055467"/>
                      <a:gd name="connsiteX195" fmla="*/ 622229 w 1027155"/>
                      <a:gd name="connsiteY195" fmla="*/ 131466 h 1055467"/>
                      <a:gd name="connsiteX196" fmla="*/ 582178 w 1027155"/>
                      <a:gd name="connsiteY196" fmla="*/ 209734 h 1055467"/>
                      <a:gd name="connsiteX197" fmla="*/ 581831 w 1027155"/>
                      <a:gd name="connsiteY197" fmla="*/ 209925 h 1055467"/>
                      <a:gd name="connsiteX198" fmla="*/ 571639 w 1027155"/>
                      <a:gd name="connsiteY198" fmla="*/ 223330 h 1055467"/>
                      <a:gd name="connsiteX199" fmla="*/ 581637 w 1027155"/>
                      <a:gd name="connsiteY199" fmla="*/ 236702 h 1055467"/>
                      <a:gd name="connsiteX200" fmla="*/ 584049 w 1027155"/>
                      <a:gd name="connsiteY200" fmla="*/ 237181 h 1055467"/>
                      <a:gd name="connsiteX201" fmla="*/ 585874 w 1027155"/>
                      <a:gd name="connsiteY201" fmla="*/ 237541 h 1055467"/>
                      <a:gd name="connsiteX202" fmla="*/ 637232 w 1027155"/>
                      <a:gd name="connsiteY202" fmla="*/ 258665 h 1055467"/>
                      <a:gd name="connsiteX203" fmla="*/ 585874 w 1027155"/>
                      <a:gd name="connsiteY203" fmla="*/ 279789 h 1055467"/>
                      <a:gd name="connsiteX204" fmla="*/ 571639 w 1027155"/>
                      <a:gd name="connsiteY204" fmla="*/ 294024 h 1055467"/>
                      <a:gd name="connsiteX205" fmla="*/ 571759 w 1027155"/>
                      <a:gd name="connsiteY205" fmla="*/ 294614 h 1055467"/>
                      <a:gd name="connsiteX206" fmla="*/ 571639 w 1027155"/>
                      <a:gd name="connsiteY206" fmla="*/ 295201 h 1055467"/>
                      <a:gd name="connsiteX207" fmla="*/ 585874 w 1027155"/>
                      <a:gd name="connsiteY207" fmla="*/ 309436 h 1055467"/>
                      <a:gd name="connsiteX208" fmla="*/ 637232 w 1027155"/>
                      <a:gd name="connsiteY208" fmla="*/ 330560 h 1055467"/>
                      <a:gd name="connsiteX209" fmla="*/ 585874 w 1027155"/>
                      <a:gd name="connsiteY209" fmla="*/ 351684 h 1055467"/>
                      <a:gd name="connsiteX210" fmla="*/ 571639 w 1027155"/>
                      <a:gd name="connsiteY210" fmla="*/ 365919 h 1055467"/>
                      <a:gd name="connsiteX211" fmla="*/ 571713 w 1027155"/>
                      <a:gd name="connsiteY211" fmla="*/ 366279 h 1055467"/>
                      <a:gd name="connsiteX212" fmla="*/ 571639 w 1027155"/>
                      <a:gd name="connsiteY212" fmla="*/ 366638 h 1055467"/>
                      <a:gd name="connsiteX213" fmla="*/ 585874 w 1027155"/>
                      <a:gd name="connsiteY213" fmla="*/ 380874 h 1055467"/>
                      <a:gd name="connsiteX214" fmla="*/ 637232 w 1027155"/>
                      <a:gd name="connsiteY214" fmla="*/ 401998 h 1055467"/>
                      <a:gd name="connsiteX215" fmla="*/ 585874 w 1027155"/>
                      <a:gd name="connsiteY215" fmla="*/ 423122 h 1055467"/>
                      <a:gd name="connsiteX216" fmla="*/ 571639 w 1027155"/>
                      <a:gd name="connsiteY216" fmla="*/ 437357 h 1055467"/>
                      <a:gd name="connsiteX217" fmla="*/ 572758 w 1027155"/>
                      <a:gd name="connsiteY217" fmla="*/ 442900 h 1055467"/>
                      <a:gd name="connsiteX218" fmla="*/ 611813 w 1027155"/>
                      <a:gd name="connsiteY218" fmla="*/ 509320 h 1055467"/>
                      <a:gd name="connsiteX219" fmla="*/ 640821 w 1027155"/>
                      <a:gd name="connsiteY219" fmla="*/ 548087 h 1055467"/>
                      <a:gd name="connsiteX220" fmla="*/ 629708 w 1027155"/>
                      <a:gd name="connsiteY220" fmla="*/ 561950 h 1055467"/>
                      <a:gd name="connsiteX221" fmla="*/ 613325 w 1027155"/>
                      <a:gd name="connsiteY221" fmla="*/ 591619 h 1055467"/>
                      <a:gd name="connsiteX222" fmla="*/ 630236 w 1027155"/>
                      <a:gd name="connsiteY222" fmla="*/ 617137 h 1055467"/>
                      <a:gd name="connsiteX223" fmla="*/ 667540 w 1027155"/>
                      <a:gd name="connsiteY223" fmla="*/ 627242 h 1055467"/>
                      <a:gd name="connsiteX224" fmla="*/ 715525 w 1027155"/>
                      <a:gd name="connsiteY224" fmla="*/ 580926 h 1055467"/>
                      <a:gd name="connsiteX225" fmla="*/ 722798 w 1027155"/>
                      <a:gd name="connsiteY225" fmla="*/ 569272 h 1055467"/>
                      <a:gd name="connsiteX226" fmla="*/ 738185 w 1027155"/>
                      <a:gd name="connsiteY226" fmla="*/ 546298 h 1055467"/>
                      <a:gd name="connsiteX227" fmla="*/ 817424 w 1027155"/>
                      <a:gd name="connsiteY227" fmla="*/ 473841 h 1055467"/>
                      <a:gd name="connsiteX228" fmla="*/ 969169 w 1027155"/>
                      <a:gd name="connsiteY228" fmla="*/ 489277 h 1055467"/>
                      <a:gd name="connsiteX229" fmla="*/ 997434 w 1027155"/>
                      <a:gd name="connsiteY229" fmla="*/ 577866 h 1055467"/>
                      <a:gd name="connsiteX230" fmla="*/ 648272 w 1027155"/>
                      <a:gd name="connsiteY230" fmla="*/ 780512 h 1055467"/>
                      <a:gd name="connsiteX231" fmla="*/ 648143 w 1027155"/>
                      <a:gd name="connsiteY231" fmla="*/ 723045 h 1055467"/>
                      <a:gd name="connsiteX232" fmla="*/ 616278 w 1027155"/>
                      <a:gd name="connsiteY232" fmla="*/ 701645 h 1055467"/>
                      <a:gd name="connsiteX233" fmla="*/ 609856 w 1027155"/>
                      <a:gd name="connsiteY233" fmla="*/ 701046 h 1055467"/>
                      <a:gd name="connsiteX234" fmla="*/ 563540 w 1027155"/>
                      <a:gd name="connsiteY234" fmla="*/ 733812 h 1055467"/>
                      <a:gd name="connsiteX235" fmla="*/ 513586 w 1027155"/>
                      <a:gd name="connsiteY235" fmla="*/ 771872 h 1055467"/>
                      <a:gd name="connsiteX236" fmla="*/ 463632 w 1027155"/>
                      <a:gd name="connsiteY236" fmla="*/ 733787 h 1055467"/>
                      <a:gd name="connsiteX237" fmla="*/ 417316 w 1027155"/>
                      <a:gd name="connsiteY237" fmla="*/ 701021 h 1055467"/>
                      <a:gd name="connsiteX238" fmla="*/ 410894 w 1027155"/>
                      <a:gd name="connsiteY238" fmla="*/ 701620 h 1055467"/>
                      <a:gd name="connsiteX239" fmla="*/ 379028 w 1027155"/>
                      <a:gd name="connsiteY239" fmla="*/ 723021 h 1055467"/>
                      <a:gd name="connsiteX240" fmla="*/ 378896 w 1027155"/>
                      <a:gd name="connsiteY240" fmla="*/ 780487 h 1055467"/>
                      <a:gd name="connsiteX241" fmla="*/ 513586 w 1027155"/>
                      <a:gd name="connsiteY241" fmla="*/ 856955 h 1055467"/>
                      <a:gd name="connsiteX242" fmla="*/ 648275 w 1027155"/>
                      <a:gd name="connsiteY242" fmla="*/ 780512 h 1055467"/>
                      <a:gd name="connsiteX243" fmla="*/ 513583 w 1027155"/>
                      <a:gd name="connsiteY243" fmla="*/ 828509 h 1055467"/>
                      <a:gd name="connsiteX244" fmla="*/ 405563 w 1027155"/>
                      <a:gd name="connsiteY244" fmla="*/ 770563 h 1055467"/>
                      <a:gd name="connsiteX245" fmla="*/ 403812 w 1027155"/>
                      <a:gd name="connsiteY245" fmla="*/ 737029 h 1055467"/>
                      <a:gd name="connsiteX246" fmla="*/ 416127 w 1027155"/>
                      <a:gd name="connsiteY246" fmla="*/ 729575 h 1055467"/>
                      <a:gd name="connsiteX247" fmla="*/ 417328 w 1027155"/>
                      <a:gd name="connsiteY247" fmla="*/ 729455 h 1055467"/>
                      <a:gd name="connsiteX248" fmla="*/ 441537 w 1027155"/>
                      <a:gd name="connsiteY248" fmla="*/ 751673 h 1055467"/>
                      <a:gd name="connsiteX249" fmla="*/ 511930 w 1027155"/>
                      <a:gd name="connsiteY249" fmla="*/ 800355 h 1055467"/>
                      <a:gd name="connsiteX250" fmla="*/ 515263 w 1027155"/>
                      <a:gd name="connsiteY250" fmla="*/ 800355 h 1055467"/>
                      <a:gd name="connsiteX251" fmla="*/ 585656 w 1027155"/>
                      <a:gd name="connsiteY251" fmla="*/ 751673 h 1055467"/>
                      <a:gd name="connsiteX252" fmla="*/ 609865 w 1027155"/>
                      <a:gd name="connsiteY252" fmla="*/ 729455 h 1055467"/>
                      <a:gd name="connsiteX253" fmla="*/ 611066 w 1027155"/>
                      <a:gd name="connsiteY253" fmla="*/ 729575 h 1055467"/>
                      <a:gd name="connsiteX254" fmla="*/ 623381 w 1027155"/>
                      <a:gd name="connsiteY254" fmla="*/ 737029 h 1055467"/>
                      <a:gd name="connsiteX255" fmla="*/ 621627 w 1027155"/>
                      <a:gd name="connsiteY255" fmla="*/ 770563 h 1055467"/>
                      <a:gd name="connsiteX256" fmla="*/ 513583 w 1027155"/>
                      <a:gd name="connsiteY256" fmla="*/ 828509 h 1055467"/>
                      <a:gd name="connsiteX257" fmla="*/ 627606 w 1027155"/>
                      <a:gd name="connsiteY257" fmla="*/ 868213 h 1055467"/>
                      <a:gd name="connsiteX258" fmla="*/ 618711 w 1027155"/>
                      <a:gd name="connsiteY258" fmla="*/ 869125 h 1055467"/>
                      <a:gd name="connsiteX259" fmla="*/ 591045 w 1027155"/>
                      <a:gd name="connsiteY259" fmla="*/ 887932 h 1055467"/>
                      <a:gd name="connsiteX260" fmla="*/ 584768 w 1027155"/>
                      <a:gd name="connsiteY260" fmla="*/ 920794 h 1055467"/>
                      <a:gd name="connsiteX261" fmla="*/ 627545 w 1027155"/>
                      <a:gd name="connsiteY261" fmla="*/ 955649 h 1055467"/>
                      <a:gd name="connsiteX262" fmla="*/ 636440 w 1027155"/>
                      <a:gd name="connsiteY262" fmla="*/ 954736 h 1055467"/>
                      <a:gd name="connsiteX263" fmla="*/ 664105 w 1027155"/>
                      <a:gd name="connsiteY263" fmla="*/ 935929 h 1055467"/>
                      <a:gd name="connsiteX264" fmla="*/ 670383 w 1027155"/>
                      <a:gd name="connsiteY264" fmla="*/ 903068 h 1055467"/>
                      <a:gd name="connsiteX265" fmla="*/ 627606 w 1027155"/>
                      <a:gd name="connsiteY265" fmla="*/ 868213 h 1055467"/>
                      <a:gd name="connsiteX266" fmla="*/ 640363 w 1027155"/>
                      <a:gd name="connsiteY266" fmla="*/ 920314 h 1055467"/>
                      <a:gd name="connsiteX267" fmla="*/ 630688 w 1027155"/>
                      <a:gd name="connsiteY267" fmla="*/ 926893 h 1055467"/>
                      <a:gd name="connsiteX268" fmla="*/ 612661 w 1027155"/>
                      <a:gd name="connsiteY268" fmla="*/ 915033 h 1055467"/>
                      <a:gd name="connsiteX269" fmla="*/ 614846 w 1027155"/>
                      <a:gd name="connsiteY269" fmla="*/ 903560 h 1055467"/>
                      <a:gd name="connsiteX270" fmla="*/ 624521 w 1027155"/>
                      <a:gd name="connsiteY270" fmla="*/ 897006 h 1055467"/>
                      <a:gd name="connsiteX271" fmla="*/ 627628 w 1027155"/>
                      <a:gd name="connsiteY271" fmla="*/ 896683 h 1055467"/>
                      <a:gd name="connsiteX272" fmla="*/ 642548 w 1027155"/>
                      <a:gd name="connsiteY272" fmla="*/ 908863 h 1055467"/>
                      <a:gd name="connsiteX273" fmla="*/ 640363 w 1027155"/>
                      <a:gd name="connsiteY273" fmla="*/ 920314 h 105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027155" h="1055467">
                        <a:moveTo>
                          <a:pt x="408436" y="869116"/>
                        </a:moveTo>
                        <a:cubicBezTo>
                          <a:pt x="405508" y="868517"/>
                          <a:pt x="402518" y="868203"/>
                          <a:pt x="399541" y="868203"/>
                        </a:cubicBezTo>
                        <a:cubicBezTo>
                          <a:pt x="378933" y="868203"/>
                          <a:pt x="360943" y="882860"/>
                          <a:pt x="356767" y="903059"/>
                        </a:cubicBezTo>
                        <a:cubicBezTo>
                          <a:pt x="354389" y="914498"/>
                          <a:pt x="356635" y="926165"/>
                          <a:pt x="363045" y="935920"/>
                        </a:cubicBezTo>
                        <a:cubicBezTo>
                          <a:pt x="369463" y="945679"/>
                          <a:pt x="379283" y="952352"/>
                          <a:pt x="390707" y="954727"/>
                        </a:cubicBezTo>
                        <a:cubicBezTo>
                          <a:pt x="393638" y="955329"/>
                          <a:pt x="396625" y="955640"/>
                          <a:pt x="399602" y="955640"/>
                        </a:cubicBezTo>
                        <a:cubicBezTo>
                          <a:pt x="420198" y="955640"/>
                          <a:pt x="438200" y="940987"/>
                          <a:pt x="442379" y="920784"/>
                        </a:cubicBezTo>
                        <a:cubicBezTo>
                          <a:pt x="444754" y="909345"/>
                          <a:pt x="442511" y="897682"/>
                          <a:pt x="436101" y="887923"/>
                        </a:cubicBezTo>
                        <a:cubicBezTo>
                          <a:pt x="429704" y="878165"/>
                          <a:pt x="419887" y="871479"/>
                          <a:pt x="408436" y="869116"/>
                        </a:cubicBezTo>
                        <a:close/>
                        <a:moveTo>
                          <a:pt x="414532" y="915014"/>
                        </a:moveTo>
                        <a:cubicBezTo>
                          <a:pt x="413069" y="922072"/>
                          <a:pt x="406804" y="927197"/>
                          <a:pt x="399614" y="927197"/>
                        </a:cubicBezTo>
                        <a:cubicBezTo>
                          <a:pt x="398570" y="927197"/>
                          <a:pt x="397513" y="927089"/>
                          <a:pt x="396480" y="926871"/>
                        </a:cubicBezTo>
                        <a:cubicBezTo>
                          <a:pt x="392486" y="926045"/>
                          <a:pt x="389063" y="923728"/>
                          <a:pt x="386808" y="920296"/>
                        </a:cubicBezTo>
                        <a:cubicBezTo>
                          <a:pt x="384574" y="916885"/>
                          <a:pt x="383797" y="912805"/>
                          <a:pt x="384623" y="908820"/>
                        </a:cubicBezTo>
                        <a:cubicBezTo>
                          <a:pt x="386089" y="901762"/>
                          <a:pt x="392354" y="896640"/>
                          <a:pt x="399544" y="896640"/>
                        </a:cubicBezTo>
                        <a:cubicBezTo>
                          <a:pt x="400573" y="896640"/>
                          <a:pt x="401618" y="896748"/>
                          <a:pt x="402675" y="896963"/>
                        </a:cubicBezTo>
                        <a:cubicBezTo>
                          <a:pt x="406672" y="897792"/>
                          <a:pt x="410092" y="900106"/>
                          <a:pt x="412347" y="903517"/>
                        </a:cubicBezTo>
                        <a:cubicBezTo>
                          <a:pt x="414581" y="906949"/>
                          <a:pt x="415361" y="911029"/>
                          <a:pt x="414532" y="915014"/>
                        </a:cubicBezTo>
                        <a:close/>
                        <a:moveTo>
                          <a:pt x="987599" y="467493"/>
                        </a:moveTo>
                        <a:cubicBezTo>
                          <a:pt x="947007" y="433286"/>
                          <a:pt x="878642" y="425282"/>
                          <a:pt x="809174" y="446621"/>
                        </a:cubicBezTo>
                        <a:cubicBezTo>
                          <a:pt x="759546" y="461864"/>
                          <a:pt x="737666" y="495303"/>
                          <a:pt x="714502" y="530696"/>
                        </a:cubicBezTo>
                        <a:cubicBezTo>
                          <a:pt x="709748" y="537944"/>
                          <a:pt x="704854" y="545447"/>
                          <a:pt x="699609" y="552960"/>
                        </a:cubicBezTo>
                        <a:cubicBezTo>
                          <a:pt x="696871" y="556883"/>
                          <a:pt x="694134" y="561446"/>
                          <a:pt x="691242" y="566282"/>
                        </a:cubicBezTo>
                        <a:cubicBezTo>
                          <a:pt x="683429" y="579329"/>
                          <a:pt x="672724" y="597190"/>
                          <a:pt x="662065" y="599337"/>
                        </a:cubicBezTo>
                        <a:cubicBezTo>
                          <a:pt x="660516" y="599626"/>
                          <a:pt x="655871" y="600597"/>
                          <a:pt x="647231" y="594225"/>
                        </a:cubicBezTo>
                        <a:cubicBezTo>
                          <a:pt x="644530" y="592243"/>
                          <a:pt x="643101" y="590780"/>
                          <a:pt x="642358" y="589904"/>
                        </a:cubicBezTo>
                        <a:cubicBezTo>
                          <a:pt x="643832" y="587886"/>
                          <a:pt x="647145" y="584743"/>
                          <a:pt x="649461" y="582521"/>
                        </a:cubicBezTo>
                        <a:cubicBezTo>
                          <a:pt x="656614" y="575694"/>
                          <a:pt x="665534" y="567195"/>
                          <a:pt x="668557" y="554868"/>
                        </a:cubicBezTo>
                        <a:cubicBezTo>
                          <a:pt x="675938" y="524840"/>
                          <a:pt x="650423" y="504001"/>
                          <a:pt x="629911" y="487259"/>
                        </a:cubicBezTo>
                        <a:cubicBezTo>
                          <a:pt x="608691" y="469954"/>
                          <a:pt x="599858" y="460555"/>
                          <a:pt x="600613" y="450701"/>
                        </a:cubicBezTo>
                        <a:cubicBezTo>
                          <a:pt x="638600" y="446658"/>
                          <a:pt x="665774" y="427119"/>
                          <a:pt x="665774" y="401985"/>
                        </a:cubicBezTo>
                        <a:cubicBezTo>
                          <a:pt x="665774" y="387655"/>
                          <a:pt x="656891" y="375162"/>
                          <a:pt x="642284" y="366267"/>
                        </a:cubicBezTo>
                        <a:cubicBezTo>
                          <a:pt x="656915" y="357387"/>
                          <a:pt x="665774" y="344878"/>
                          <a:pt x="665774" y="330548"/>
                        </a:cubicBezTo>
                        <a:cubicBezTo>
                          <a:pt x="665774" y="316098"/>
                          <a:pt x="656700" y="303497"/>
                          <a:pt x="641841" y="294602"/>
                        </a:cubicBezTo>
                        <a:cubicBezTo>
                          <a:pt x="656713" y="285710"/>
                          <a:pt x="665774" y="273131"/>
                          <a:pt x="665774" y="258656"/>
                        </a:cubicBezTo>
                        <a:cubicBezTo>
                          <a:pt x="665774" y="239922"/>
                          <a:pt x="650494" y="224403"/>
                          <a:pt x="627053" y="215953"/>
                        </a:cubicBezTo>
                        <a:cubicBezTo>
                          <a:pt x="649065" y="195204"/>
                          <a:pt x="657816" y="163839"/>
                          <a:pt x="650230" y="125865"/>
                        </a:cubicBezTo>
                        <a:cubicBezTo>
                          <a:pt x="637460" y="61928"/>
                          <a:pt x="579920" y="-5128"/>
                          <a:pt x="517531" y="310"/>
                        </a:cubicBezTo>
                        <a:lnTo>
                          <a:pt x="509647" y="310"/>
                        </a:lnTo>
                        <a:cubicBezTo>
                          <a:pt x="447270" y="-5088"/>
                          <a:pt x="389733" y="61906"/>
                          <a:pt x="376948" y="125865"/>
                        </a:cubicBezTo>
                        <a:cubicBezTo>
                          <a:pt x="369362" y="163839"/>
                          <a:pt x="378113" y="195201"/>
                          <a:pt x="400125" y="215953"/>
                        </a:cubicBezTo>
                        <a:cubicBezTo>
                          <a:pt x="376684" y="224381"/>
                          <a:pt x="361404" y="239922"/>
                          <a:pt x="361404" y="258656"/>
                        </a:cubicBezTo>
                        <a:cubicBezTo>
                          <a:pt x="361404" y="273106"/>
                          <a:pt x="370477" y="285710"/>
                          <a:pt x="385336" y="294602"/>
                        </a:cubicBezTo>
                        <a:cubicBezTo>
                          <a:pt x="370465" y="303497"/>
                          <a:pt x="361404" y="316076"/>
                          <a:pt x="361404" y="330548"/>
                        </a:cubicBezTo>
                        <a:cubicBezTo>
                          <a:pt x="361404" y="344878"/>
                          <a:pt x="370284" y="357375"/>
                          <a:pt x="384891" y="366267"/>
                        </a:cubicBezTo>
                        <a:cubicBezTo>
                          <a:pt x="370259" y="375150"/>
                          <a:pt x="361404" y="387655"/>
                          <a:pt x="361404" y="401985"/>
                        </a:cubicBezTo>
                        <a:cubicBezTo>
                          <a:pt x="361404" y="427107"/>
                          <a:pt x="388575" y="446658"/>
                          <a:pt x="426564" y="450701"/>
                        </a:cubicBezTo>
                        <a:cubicBezTo>
                          <a:pt x="427320" y="460546"/>
                          <a:pt x="418474" y="469942"/>
                          <a:pt x="397264" y="487259"/>
                        </a:cubicBezTo>
                        <a:cubicBezTo>
                          <a:pt x="376754" y="504004"/>
                          <a:pt x="351237" y="524827"/>
                          <a:pt x="358617" y="554868"/>
                        </a:cubicBezTo>
                        <a:cubicBezTo>
                          <a:pt x="361644" y="567183"/>
                          <a:pt x="370560" y="575694"/>
                          <a:pt x="377713" y="582521"/>
                        </a:cubicBezTo>
                        <a:cubicBezTo>
                          <a:pt x="380042" y="584743"/>
                          <a:pt x="383342" y="587889"/>
                          <a:pt x="384820" y="589904"/>
                        </a:cubicBezTo>
                        <a:cubicBezTo>
                          <a:pt x="384076" y="590780"/>
                          <a:pt x="382635" y="592243"/>
                          <a:pt x="379947" y="594225"/>
                        </a:cubicBezTo>
                        <a:cubicBezTo>
                          <a:pt x="371304" y="600585"/>
                          <a:pt x="366649" y="599648"/>
                          <a:pt x="365112" y="599337"/>
                        </a:cubicBezTo>
                        <a:cubicBezTo>
                          <a:pt x="354441" y="597190"/>
                          <a:pt x="343737" y="579341"/>
                          <a:pt x="335935" y="566282"/>
                        </a:cubicBezTo>
                        <a:cubicBezTo>
                          <a:pt x="333041" y="561446"/>
                          <a:pt x="330306" y="556883"/>
                          <a:pt x="327569" y="552960"/>
                        </a:cubicBezTo>
                        <a:cubicBezTo>
                          <a:pt x="322324" y="545423"/>
                          <a:pt x="317414" y="537932"/>
                          <a:pt x="312673" y="530696"/>
                        </a:cubicBezTo>
                        <a:cubicBezTo>
                          <a:pt x="289509" y="495300"/>
                          <a:pt x="267629" y="461876"/>
                          <a:pt x="218000" y="446621"/>
                        </a:cubicBezTo>
                        <a:cubicBezTo>
                          <a:pt x="148545" y="425282"/>
                          <a:pt x="80155" y="433286"/>
                          <a:pt x="39576" y="467493"/>
                        </a:cubicBezTo>
                        <a:cubicBezTo>
                          <a:pt x="17865" y="485784"/>
                          <a:pt x="-6344" y="520424"/>
                          <a:pt x="1516" y="581501"/>
                        </a:cubicBezTo>
                        <a:cubicBezTo>
                          <a:pt x="6426" y="619607"/>
                          <a:pt x="27116" y="651811"/>
                          <a:pt x="55525" y="665518"/>
                        </a:cubicBezTo>
                        <a:cubicBezTo>
                          <a:pt x="65573" y="670366"/>
                          <a:pt x="76232" y="672778"/>
                          <a:pt x="87102" y="672778"/>
                        </a:cubicBezTo>
                        <a:cubicBezTo>
                          <a:pt x="92744" y="672778"/>
                          <a:pt x="98446" y="671915"/>
                          <a:pt x="104158" y="670630"/>
                        </a:cubicBezTo>
                        <a:cubicBezTo>
                          <a:pt x="100078" y="699113"/>
                          <a:pt x="107338" y="719767"/>
                          <a:pt x="127405" y="739450"/>
                        </a:cubicBezTo>
                        <a:cubicBezTo>
                          <a:pt x="135821" y="747709"/>
                          <a:pt x="148112" y="753805"/>
                          <a:pt x="160712" y="758306"/>
                        </a:cubicBezTo>
                        <a:cubicBezTo>
                          <a:pt x="151771" y="763742"/>
                          <a:pt x="143718" y="770440"/>
                          <a:pt x="137729" y="778782"/>
                        </a:cubicBezTo>
                        <a:cubicBezTo>
                          <a:pt x="125980" y="795104"/>
                          <a:pt x="123436" y="814670"/>
                          <a:pt x="130383" y="835324"/>
                        </a:cubicBezTo>
                        <a:cubicBezTo>
                          <a:pt x="139972" y="863853"/>
                          <a:pt x="170314" y="875568"/>
                          <a:pt x="197116" y="885926"/>
                        </a:cubicBezTo>
                        <a:cubicBezTo>
                          <a:pt x="211987" y="891675"/>
                          <a:pt x="226017" y="897089"/>
                          <a:pt x="235883" y="904564"/>
                        </a:cubicBezTo>
                        <a:cubicBezTo>
                          <a:pt x="251150" y="916123"/>
                          <a:pt x="268421" y="941100"/>
                          <a:pt x="285139" y="965248"/>
                        </a:cubicBezTo>
                        <a:cubicBezTo>
                          <a:pt x="311017" y="1002635"/>
                          <a:pt x="337770" y="1041282"/>
                          <a:pt x="369227" y="1051784"/>
                        </a:cubicBezTo>
                        <a:cubicBezTo>
                          <a:pt x="376874" y="1054353"/>
                          <a:pt x="384073" y="1055468"/>
                          <a:pt x="390904" y="1055468"/>
                        </a:cubicBezTo>
                        <a:cubicBezTo>
                          <a:pt x="420296" y="1055468"/>
                          <a:pt x="442658" y="1034488"/>
                          <a:pt x="462857" y="1015586"/>
                        </a:cubicBezTo>
                        <a:cubicBezTo>
                          <a:pt x="479637" y="999863"/>
                          <a:pt x="495587" y="985103"/>
                          <a:pt x="513567" y="982857"/>
                        </a:cubicBezTo>
                        <a:cubicBezTo>
                          <a:pt x="531548" y="985090"/>
                          <a:pt x="547498" y="999842"/>
                          <a:pt x="564277" y="1015586"/>
                        </a:cubicBezTo>
                        <a:cubicBezTo>
                          <a:pt x="584464" y="1034516"/>
                          <a:pt x="606826" y="1055468"/>
                          <a:pt x="636231" y="1055468"/>
                        </a:cubicBezTo>
                        <a:cubicBezTo>
                          <a:pt x="643061" y="1055468"/>
                          <a:pt x="650273" y="1054328"/>
                          <a:pt x="657908" y="1051784"/>
                        </a:cubicBezTo>
                        <a:cubicBezTo>
                          <a:pt x="689365" y="1041294"/>
                          <a:pt x="716118" y="1002647"/>
                          <a:pt x="741995" y="965248"/>
                        </a:cubicBezTo>
                        <a:cubicBezTo>
                          <a:pt x="758713" y="941088"/>
                          <a:pt x="775996" y="916123"/>
                          <a:pt x="791252" y="904564"/>
                        </a:cubicBezTo>
                        <a:cubicBezTo>
                          <a:pt x="801105" y="897101"/>
                          <a:pt x="815147" y="891675"/>
                          <a:pt x="830031" y="885926"/>
                        </a:cubicBezTo>
                        <a:cubicBezTo>
                          <a:pt x="856821" y="875581"/>
                          <a:pt x="887175" y="863853"/>
                          <a:pt x="896764" y="835324"/>
                        </a:cubicBezTo>
                        <a:cubicBezTo>
                          <a:pt x="903702" y="814654"/>
                          <a:pt x="901155" y="795116"/>
                          <a:pt x="889418" y="778782"/>
                        </a:cubicBezTo>
                        <a:cubicBezTo>
                          <a:pt x="883429" y="770452"/>
                          <a:pt x="875376" y="763754"/>
                          <a:pt x="866435" y="758306"/>
                        </a:cubicBezTo>
                        <a:cubicBezTo>
                          <a:pt x="879060" y="753793"/>
                          <a:pt x="891326" y="747709"/>
                          <a:pt x="899741" y="739450"/>
                        </a:cubicBezTo>
                        <a:cubicBezTo>
                          <a:pt x="919808" y="719767"/>
                          <a:pt x="927069" y="699122"/>
                          <a:pt x="922989" y="670630"/>
                        </a:cubicBezTo>
                        <a:cubicBezTo>
                          <a:pt x="928691" y="671927"/>
                          <a:pt x="934391" y="672778"/>
                          <a:pt x="940044" y="672778"/>
                        </a:cubicBezTo>
                        <a:cubicBezTo>
                          <a:pt x="950906" y="672778"/>
                          <a:pt x="961553" y="670366"/>
                          <a:pt x="971621" y="665518"/>
                        </a:cubicBezTo>
                        <a:cubicBezTo>
                          <a:pt x="1000030" y="651798"/>
                          <a:pt x="1020721" y="619632"/>
                          <a:pt x="1025631" y="581501"/>
                        </a:cubicBezTo>
                        <a:cubicBezTo>
                          <a:pt x="1033515" y="520409"/>
                          <a:pt x="1009307" y="485796"/>
                          <a:pt x="987596" y="467493"/>
                        </a:cubicBezTo>
                        <a:close/>
                        <a:moveTo>
                          <a:pt x="997443" y="577866"/>
                        </a:moveTo>
                        <a:cubicBezTo>
                          <a:pt x="993756" y="606552"/>
                          <a:pt x="979140" y="630315"/>
                          <a:pt x="959276" y="639895"/>
                        </a:cubicBezTo>
                        <a:cubicBezTo>
                          <a:pt x="944285" y="647122"/>
                          <a:pt x="927370" y="645487"/>
                          <a:pt x="910302" y="635167"/>
                        </a:cubicBezTo>
                        <a:cubicBezTo>
                          <a:pt x="910148" y="635084"/>
                          <a:pt x="909992" y="635084"/>
                          <a:pt x="909835" y="634998"/>
                        </a:cubicBezTo>
                        <a:cubicBezTo>
                          <a:pt x="908959" y="634518"/>
                          <a:pt x="907997" y="634291"/>
                          <a:pt x="907027" y="634002"/>
                        </a:cubicBezTo>
                        <a:cubicBezTo>
                          <a:pt x="906200" y="633738"/>
                          <a:pt x="905432" y="633378"/>
                          <a:pt x="904578" y="633295"/>
                        </a:cubicBezTo>
                        <a:cubicBezTo>
                          <a:pt x="903785" y="633209"/>
                          <a:pt x="902983" y="633366"/>
                          <a:pt x="902153" y="633415"/>
                        </a:cubicBezTo>
                        <a:cubicBezTo>
                          <a:pt x="901121" y="633461"/>
                          <a:pt x="900089" y="633461"/>
                          <a:pt x="899093" y="633738"/>
                        </a:cubicBezTo>
                        <a:cubicBezTo>
                          <a:pt x="898936" y="633787"/>
                          <a:pt x="898771" y="633738"/>
                          <a:pt x="898614" y="633787"/>
                        </a:cubicBezTo>
                        <a:cubicBezTo>
                          <a:pt x="897929" y="634014"/>
                          <a:pt x="897449" y="634494"/>
                          <a:pt x="896801" y="634783"/>
                        </a:cubicBezTo>
                        <a:cubicBezTo>
                          <a:pt x="895888" y="635225"/>
                          <a:pt x="894988" y="635609"/>
                          <a:pt x="894183" y="636245"/>
                        </a:cubicBezTo>
                        <a:cubicBezTo>
                          <a:pt x="893381" y="636881"/>
                          <a:pt x="892791" y="637674"/>
                          <a:pt x="892155" y="638467"/>
                        </a:cubicBezTo>
                        <a:cubicBezTo>
                          <a:pt x="891713" y="638995"/>
                          <a:pt x="891135" y="639367"/>
                          <a:pt x="890763" y="639978"/>
                        </a:cubicBezTo>
                        <a:cubicBezTo>
                          <a:pt x="890680" y="640110"/>
                          <a:pt x="890680" y="640292"/>
                          <a:pt x="890607" y="640424"/>
                        </a:cubicBezTo>
                        <a:cubicBezTo>
                          <a:pt x="890090" y="641336"/>
                          <a:pt x="889863" y="642332"/>
                          <a:pt x="889565" y="643327"/>
                        </a:cubicBezTo>
                        <a:cubicBezTo>
                          <a:pt x="889322" y="644120"/>
                          <a:pt x="888975" y="644864"/>
                          <a:pt x="888880" y="645669"/>
                        </a:cubicBezTo>
                        <a:cubicBezTo>
                          <a:pt x="888772" y="646495"/>
                          <a:pt x="888951" y="647325"/>
                          <a:pt x="889000" y="648164"/>
                        </a:cubicBezTo>
                        <a:cubicBezTo>
                          <a:pt x="889070" y="649184"/>
                          <a:pt x="889049" y="650195"/>
                          <a:pt x="889322" y="651178"/>
                        </a:cubicBezTo>
                        <a:cubicBezTo>
                          <a:pt x="889371" y="651334"/>
                          <a:pt x="889322" y="651500"/>
                          <a:pt x="889371" y="651657"/>
                        </a:cubicBezTo>
                        <a:cubicBezTo>
                          <a:pt x="901398" y="689284"/>
                          <a:pt x="895876" y="703399"/>
                          <a:pt x="879840" y="719122"/>
                        </a:cubicBezTo>
                        <a:cubicBezTo>
                          <a:pt x="867144" y="731581"/>
                          <a:pt x="831386" y="739490"/>
                          <a:pt x="811835" y="741555"/>
                        </a:cubicBezTo>
                        <a:cubicBezTo>
                          <a:pt x="811525" y="741592"/>
                          <a:pt x="811273" y="741782"/>
                          <a:pt x="810959" y="741831"/>
                        </a:cubicBezTo>
                        <a:cubicBezTo>
                          <a:pt x="809183" y="741745"/>
                          <a:pt x="807358" y="741567"/>
                          <a:pt x="805644" y="741567"/>
                        </a:cubicBezTo>
                        <a:cubicBezTo>
                          <a:pt x="797781" y="741567"/>
                          <a:pt x="791408" y="747927"/>
                          <a:pt x="791408" y="755802"/>
                        </a:cubicBezTo>
                        <a:cubicBezTo>
                          <a:pt x="791408" y="763662"/>
                          <a:pt x="797769" y="770034"/>
                          <a:pt x="805644" y="770034"/>
                        </a:cubicBezTo>
                        <a:cubicBezTo>
                          <a:pt x="826743" y="770034"/>
                          <a:pt x="854359" y="778736"/>
                          <a:pt x="866327" y="795396"/>
                        </a:cubicBezTo>
                        <a:cubicBezTo>
                          <a:pt x="872675" y="804217"/>
                          <a:pt x="873827" y="814335"/>
                          <a:pt x="869808" y="826278"/>
                        </a:cubicBezTo>
                        <a:cubicBezTo>
                          <a:pt x="864490" y="842145"/>
                          <a:pt x="842779" y="850524"/>
                          <a:pt x="819808" y="859404"/>
                        </a:cubicBezTo>
                        <a:cubicBezTo>
                          <a:pt x="803748" y="865598"/>
                          <a:pt x="787150" y="872019"/>
                          <a:pt x="774104" y="881907"/>
                        </a:cubicBezTo>
                        <a:cubicBezTo>
                          <a:pt x="755223" y="896204"/>
                          <a:pt x="737448" y="921875"/>
                          <a:pt x="718628" y="949061"/>
                        </a:cubicBezTo>
                        <a:cubicBezTo>
                          <a:pt x="696484" y="981044"/>
                          <a:pt x="671375" y="1017306"/>
                          <a:pt x="648918" y="1024804"/>
                        </a:cubicBezTo>
                        <a:cubicBezTo>
                          <a:pt x="625621" y="1032571"/>
                          <a:pt x="608962" y="1018468"/>
                          <a:pt x="583745" y="994837"/>
                        </a:cubicBezTo>
                        <a:cubicBezTo>
                          <a:pt x="567085" y="979231"/>
                          <a:pt x="548542" y="962129"/>
                          <a:pt x="525437" y="956239"/>
                        </a:cubicBezTo>
                        <a:cubicBezTo>
                          <a:pt x="523286" y="954918"/>
                          <a:pt x="520898" y="953947"/>
                          <a:pt x="518173" y="953947"/>
                        </a:cubicBezTo>
                        <a:cubicBezTo>
                          <a:pt x="516591" y="953947"/>
                          <a:pt x="515125" y="954233"/>
                          <a:pt x="513576" y="954340"/>
                        </a:cubicBezTo>
                        <a:cubicBezTo>
                          <a:pt x="512040" y="954233"/>
                          <a:pt x="510565" y="953947"/>
                          <a:pt x="508980" y="953947"/>
                        </a:cubicBezTo>
                        <a:cubicBezTo>
                          <a:pt x="506255" y="953947"/>
                          <a:pt x="503867" y="954905"/>
                          <a:pt x="501719" y="956239"/>
                        </a:cubicBezTo>
                        <a:cubicBezTo>
                          <a:pt x="478589" y="962108"/>
                          <a:pt x="460049" y="979222"/>
                          <a:pt x="443411" y="994837"/>
                        </a:cubicBezTo>
                        <a:cubicBezTo>
                          <a:pt x="418182" y="1018493"/>
                          <a:pt x="401535" y="1032571"/>
                          <a:pt x="378239" y="1024804"/>
                        </a:cubicBezTo>
                        <a:cubicBezTo>
                          <a:pt x="355781" y="1017303"/>
                          <a:pt x="330684" y="981044"/>
                          <a:pt x="308528" y="949061"/>
                        </a:cubicBezTo>
                        <a:cubicBezTo>
                          <a:pt x="289708" y="921875"/>
                          <a:pt x="271933" y="896204"/>
                          <a:pt x="253052" y="881907"/>
                        </a:cubicBezTo>
                        <a:cubicBezTo>
                          <a:pt x="240006" y="872019"/>
                          <a:pt x="223405" y="865598"/>
                          <a:pt x="207348" y="859404"/>
                        </a:cubicBezTo>
                        <a:cubicBezTo>
                          <a:pt x="184362" y="850524"/>
                          <a:pt x="162663" y="842145"/>
                          <a:pt x="157348" y="826278"/>
                        </a:cubicBezTo>
                        <a:cubicBezTo>
                          <a:pt x="153338" y="814338"/>
                          <a:pt x="154478" y="804220"/>
                          <a:pt x="160829" y="795396"/>
                        </a:cubicBezTo>
                        <a:cubicBezTo>
                          <a:pt x="172806" y="778736"/>
                          <a:pt x="200425" y="770034"/>
                          <a:pt x="221512" y="770034"/>
                        </a:cubicBezTo>
                        <a:cubicBezTo>
                          <a:pt x="229372" y="770034"/>
                          <a:pt x="235745" y="763674"/>
                          <a:pt x="235745" y="755802"/>
                        </a:cubicBezTo>
                        <a:cubicBezTo>
                          <a:pt x="235745" y="747940"/>
                          <a:pt x="229384" y="741567"/>
                          <a:pt x="221512" y="741567"/>
                        </a:cubicBezTo>
                        <a:cubicBezTo>
                          <a:pt x="219795" y="741567"/>
                          <a:pt x="217970" y="741733"/>
                          <a:pt x="216194" y="741831"/>
                        </a:cubicBezTo>
                        <a:cubicBezTo>
                          <a:pt x="215880" y="741782"/>
                          <a:pt x="215628" y="741592"/>
                          <a:pt x="215318" y="741555"/>
                        </a:cubicBezTo>
                        <a:cubicBezTo>
                          <a:pt x="202223" y="740197"/>
                          <a:pt x="161619" y="733142"/>
                          <a:pt x="147313" y="719122"/>
                        </a:cubicBezTo>
                        <a:cubicBezTo>
                          <a:pt x="131277" y="703399"/>
                          <a:pt x="125755" y="689284"/>
                          <a:pt x="137781" y="651657"/>
                        </a:cubicBezTo>
                        <a:cubicBezTo>
                          <a:pt x="137831" y="651500"/>
                          <a:pt x="137781" y="651334"/>
                          <a:pt x="137831" y="651178"/>
                        </a:cubicBezTo>
                        <a:cubicBezTo>
                          <a:pt x="138107" y="650195"/>
                          <a:pt x="138107" y="649184"/>
                          <a:pt x="138153" y="648164"/>
                        </a:cubicBezTo>
                        <a:cubicBezTo>
                          <a:pt x="138202" y="647325"/>
                          <a:pt x="138384" y="646495"/>
                          <a:pt x="138273" y="645669"/>
                        </a:cubicBezTo>
                        <a:cubicBezTo>
                          <a:pt x="138190" y="644864"/>
                          <a:pt x="137831" y="644120"/>
                          <a:pt x="137591" y="643327"/>
                        </a:cubicBezTo>
                        <a:cubicBezTo>
                          <a:pt x="137302" y="642332"/>
                          <a:pt x="137063" y="641336"/>
                          <a:pt x="136559" y="640436"/>
                        </a:cubicBezTo>
                        <a:cubicBezTo>
                          <a:pt x="136476" y="640304"/>
                          <a:pt x="136485" y="640123"/>
                          <a:pt x="136390" y="639991"/>
                        </a:cubicBezTo>
                        <a:cubicBezTo>
                          <a:pt x="136006" y="639367"/>
                          <a:pt x="135443" y="639007"/>
                          <a:pt x="134998" y="638479"/>
                        </a:cubicBezTo>
                        <a:cubicBezTo>
                          <a:pt x="134362" y="637698"/>
                          <a:pt x="133775" y="636918"/>
                          <a:pt x="132970" y="636270"/>
                        </a:cubicBezTo>
                        <a:cubicBezTo>
                          <a:pt x="132165" y="635634"/>
                          <a:pt x="131265" y="635250"/>
                          <a:pt x="130352" y="634807"/>
                        </a:cubicBezTo>
                        <a:cubicBezTo>
                          <a:pt x="129728" y="634494"/>
                          <a:pt x="129237" y="634014"/>
                          <a:pt x="128539" y="633809"/>
                        </a:cubicBezTo>
                        <a:cubicBezTo>
                          <a:pt x="128386" y="633762"/>
                          <a:pt x="128217" y="633809"/>
                          <a:pt x="128060" y="633762"/>
                        </a:cubicBezTo>
                        <a:cubicBezTo>
                          <a:pt x="127064" y="633486"/>
                          <a:pt x="126044" y="633486"/>
                          <a:pt x="125012" y="633437"/>
                        </a:cubicBezTo>
                        <a:cubicBezTo>
                          <a:pt x="124185" y="633391"/>
                          <a:pt x="123356" y="633209"/>
                          <a:pt x="122551" y="633317"/>
                        </a:cubicBezTo>
                        <a:cubicBezTo>
                          <a:pt x="121724" y="633424"/>
                          <a:pt x="120956" y="633787"/>
                          <a:pt x="120126" y="634027"/>
                        </a:cubicBezTo>
                        <a:cubicBezTo>
                          <a:pt x="119168" y="634315"/>
                          <a:pt x="118182" y="634543"/>
                          <a:pt x="117306" y="635047"/>
                        </a:cubicBezTo>
                        <a:cubicBezTo>
                          <a:pt x="117149" y="635130"/>
                          <a:pt x="116983" y="635130"/>
                          <a:pt x="116839" y="635216"/>
                        </a:cubicBezTo>
                        <a:cubicBezTo>
                          <a:pt x="99783" y="645537"/>
                          <a:pt x="82838" y="647168"/>
                          <a:pt x="67868" y="639944"/>
                        </a:cubicBezTo>
                        <a:cubicBezTo>
                          <a:pt x="48016" y="630355"/>
                          <a:pt x="33384" y="606601"/>
                          <a:pt x="29700" y="577915"/>
                        </a:cubicBezTo>
                        <a:cubicBezTo>
                          <a:pt x="24695" y="539075"/>
                          <a:pt x="34189" y="509262"/>
                          <a:pt x="57882" y="489290"/>
                        </a:cubicBezTo>
                        <a:cubicBezTo>
                          <a:pt x="90648" y="461670"/>
                          <a:pt x="150216" y="455611"/>
                          <a:pt x="209628" y="473853"/>
                        </a:cubicBezTo>
                        <a:cubicBezTo>
                          <a:pt x="249439" y="486085"/>
                          <a:pt x="266842" y="512657"/>
                          <a:pt x="288842" y="546311"/>
                        </a:cubicBezTo>
                        <a:cubicBezTo>
                          <a:pt x="293690" y="553728"/>
                          <a:pt x="298720" y="561397"/>
                          <a:pt x="304229" y="569284"/>
                        </a:cubicBezTo>
                        <a:cubicBezTo>
                          <a:pt x="306402" y="572382"/>
                          <a:pt x="308897" y="576545"/>
                          <a:pt x="311502" y="580939"/>
                        </a:cubicBezTo>
                        <a:cubicBezTo>
                          <a:pt x="322640" y="599519"/>
                          <a:pt x="336467" y="622634"/>
                          <a:pt x="359487" y="627255"/>
                        </a:cubicBezTo>
                        <a:cubicBezTo>
                          <a:pt x="371789" y="629728"/>
                          <a:pt x="384331" y="626330"/>
                          <a:pt x="396791" y="617149"/>
                        </a:cubicBezTo>
                        <a:cubicBezTo>
                          <a:pt x="407579" y="609203"/>
                          <a:pt x="413112" y="600837"/>
                          <a:pt x="413702" y="591631"/>
                        </a:cubicBezTo>
                        <a:cubicBezTo>
                          <a:pt x="414541" y="578416"/>
                          <a:pt x="405001" y="569297"/>
                          <a:pt x="397319" y="561962"/>
                        </a:cubicBezTo>
                        <a:cubicBezTo>
                          <a:pt x="392360" y="557246"/>
                          <a:pt x="387247" y="552361"/>
                          <a:pt x="386203" y="548099"/>
                        </a:cubicBezTo>
                        <a:cubicBezTo>
                          <a:pt x="383336" y="536399"/>
                          <a:pt x="395817" y="525150"/>
                          <a:pt x="415214" y="509332"/>
                        </a:cubicBezTo>
                        <a:cubicBezTo>
                          <a:pt x="434777" y="493370"/>
                          <a:pt x="460679" y="472148"/>
                          <a:pt x="454270" y="442912"/>
                        </a:cubicBezTo>
                        <a:cubicBezTo>
                          <a:pt x="454989" y="441207"/>
                          <a:pt x="455385" y="439336"/>
                          <a:pt x="455385" y="437366"/>
                        </a:cubicBezTo>
                        <a:cubicBezTo>
                          <a:pt x="455385" y="429507"/>
                          <a:pt x="449025" y="423134"/>
                          <a:pt x="441150" y="423134"/>
                        </a:cubicBezTo>
                        <a:cubicBezTo>
                          <a:pt x="410279" y="423134"/>
                          <a:pt x="389791" y="410423"/>
                          <a:pt x="389791" y="402010"/>
                        </a:cubicBezTo>
                        <a:cubicBezTo>
                          <a:pt x="389791" y="393594"/>
                          <a:pt x="410279" y="380886"/>
                          <a:pt x="441150" y="380886"/>
                        </a:cubicBezTo>
                        <a:cubicBezTo>
                          <a:pt x="449012" y="380886"/>
                          <a:pt x="455385" y="374523"/>
                          <a:pt x="455385" y="366651"/>
                        </a:cubicBezTo>
                        <a:cubicBezTo>
                          <a:pt x="455385" y="366519"/>
                          <a:pt x="455314" y="366411"/>
                          <a:pt x="455314" y="366291"/>
                        </a:cubicBezTo>
                        <a:cubicBezTo>
                          <a:pt x="455314" y="366159"/>
                          <a:pt x="455385" y="366052"/>
                          <a:pt x="455385" y="365929"/>
                        </a:cubicBezTo>
                        <a:cubicBezTo>
                          <a:pt x="455385" y="358069"/>
                          <a:pt x="449025" y="351697"/>
                          <a:pt x="441150" y="351697"/>
                        </a:cubicBezTo>
                        <a:cubicBezTo>
                          <a:pt x="410279" y="351697"/>
                          <a:pt x="389791" y="338985"/>
                          <a:pt x="389791" y="330573"/>
                        </a:cubicBezTo>
                        <a:cubicBezTo>
                          <a:pt x="389791" y="322157"/>
                          <a:pt x="410279" y="309449"/>
                          <a:pt x="441150" y="309449"/>
                        </a:cubicBezTo>
                        <a:cubicBezTo>
                          <a:pt x="449012" y="309449"/>
                          <a:pt x="455385" y="303085"/>
                          <a:pt x="455385" y="295213"/>
                        </a:cubicBezTo>
                        <a:cubicBezTo>
                          <a:pt x="455385" y="295007"/>
                          <a:pt x="455277" y="294829"/>
                          <a:pt x="455265" y="294623"/>
                        </a:cubicBezTo>
                        <a:cubicBezTo>
                          <a:pt x="455265" y="294421"/>
                          <a:pt x="455385" y="294239"/>
                          <a:pt x="455385" y="294037"/>
                        </a:cubicBezTo>
                        <a:cubicBezTo>
                          <a:pt x="455385" y="286174"/>
                          <a:pt x="449025" y="279801"/>
                          <a:pt x="441150" y="279801"/>
                        </a:cubicBezTo>
                        <a:cubicBezTo>
                          <a:pt x="410279" y="279801"/>
                          <a:pt x="389791" y="267093"/>
                          <a:pt x="389791" y="258677"/>
                        </a:cubicBezTo>
                        <a:cubicBezTo>
                          <a:pt x="389791" y="250265"/>
                          <a:pt x="410279" y="237553"/>
                          <a:pt x="441150" y="237553"/>
                        </a:cubicBezTo>
                        <a:cubicBezTo>
                          <a:pt x="441343" y="237553"/>
                          <a:pt x="441512" y="237446"/>
                          <a:pt x="441703" y="237446"/>
                        </a:cubicBezTo>
                        <a:cubicBezTo>
                          <a:pt x="442231" y="237409"/>
                          <a:pt x="442735" y="237243"/>
                          <a:pt x="443251" y="237135"/>
                        </a:cubicBezTo>
                        <a:cubicBezTo>
                          <a:pt x="450069" y="236091"/>
                          <a:pt x="455360" y="230437"/>
                          <a:pt x="455360" y="223330"/>
                        </a:cubicBezTo>
                        <a:cubicBezTo>
                          <a:pt x="455360" y="216912"/>
                          <a:pt x="451028" y="211676"/>
                          <a:pt x="445172" y="209925"/>
                        </a:cubicBezTo>
                        <a:cubicBezTo>
                          <a:pt x="445052" y="209875"/>
                          <a:pt x="444969" y="209768"/>
                          <a:pt x="444824" y="209734"/>
                        </a:cubicBezTo>
                        <a:cubicBezTo>
                          <a:pt x="399157" y="195689"/>
                          <a:pt x="400128" y="154652"/>
                          <a:pt x="404773" y="131466"/>
                        </a:cubicBezTo>
                        <a:cubicBezTo>
                          <a:pt x="414974" y="80360"/>
                          <a:pt x="462049" y="24335"/>
                          <a:pt x="507560" y="28725"/>
                        </a:cubicBezTo>
                        <a:cubicBezTo>
                          <a:pt x="508003" y="28759"/>
                          <a:pt x="508473" y="28796"/>
                          <a:pt x="508915" y="28796"/>
                        </a:cubicBezTo>
                        <a:lnTo>
                          <a:pt x="518084" y="28796"/>
                        </a:lnTo>
                        <a:cubicBezTo>
                          <a:pt x="518529" y="28796"/>
                          <a:pt x="518997" y="28784"/>
                          <a:pt x="519442" y="28725"/>
                        </a:cubicBezTo>
                        <a:cubicBezTo>
                          <a:pt x="564846" y="24282"/>
                          <a:pt x="612016" y="80360"/>
                          <a:pt x="622229" y="131466"/>
                        </a:cubicBezTo>
                        <a:cubicBezTo>
                          <a:pt x="626862" y="154677"/>
                          <a:pt x="627821" y="195702"/>
                          <a:pt x="582178" y="209734"/>
                        </a:cubicBezTo>
                        <a:cubicBezTo>
                          <a:pt x="582046" y="209768"/>
                          <a:pt x="581951" y="209863"/>
                          <a:pt x="581831" y="209925"/>
                        </a:cubicBezTo>
                        <a:cubicBezTo>
                          <a:pt x="575984" y="211701"/>
                          <a:pt x="571639" y="216909"/>
                          <a:pt x="571639" y="223330"/>
                        </a:cubicBezTo>
                        <a:cubicBezTo>
                          <a:pt x="571639" y="229681"/>
                          <a:pt x="575888" y="234877"/>
                          <a:pt x="581637" y="236702"/>
                        </a:cubicBezTo>
                        <a:cubicBezTo>
                          <a:pt x="582418" y="236979"/>
                          <a:pt x="583235" y="237049"/>
                          <a:pt x="584049" y="237181"/>
                        </a:cubicBezTo>
                        <a:cubicBezTo>
                          <a:pt x="584673" y="237264"/>
                          <a:pt x="585214" y="237541"/>
                          <a:pt x="585874" y="237541"/>
                        </a:cubicBezTo>
                        <a:cubicBezTo>
                          <a:pt x="616744" y="237541"/>
                          <a:pt x="637232" y="250252"/>
                          <a:pt x="637232" y="258665"/>
                        </a:cubicBezTo>
                        <a:cubicBezTo>
                          <a:pt x="637232" y="267081"/>
                          <a:pt x="616757" y="279789"/>
                          <a:pt x="585874" y="279789"/>
                        </a:cubicBezTo>
                        <a:cubicBezTo>
                          <a:pt x="578012" y="279789"/>
                          <a:pt x="571639" y="286152"/>
                          <a:pt x="571639" y="294024"/>
                        </a:cubicBezTo>
                        <a:cubicBezTo>
                          <a:pt x="571639" y="294230"/>
                          <a:pt x="571747" y="294408"/>
                          <a:pt x="571759" y="294614"/>
                        </a:cubicBezTo>
                        <a:cubicBezTo>
                          <a:pt x="571759" y="294817"/>
                          <a:pt x="571639" y="294998"/>
                          <a:pt x="571639" y="295201"/>
                        </a:cubicBezTo>
                        <a:cubicBezTo>
                          <a:pt x="571639" y="303064"/>
                          <a:pt x="578002" y="309436"/>
                          <a:pt x="585874" y="309436"/>
                        </a:cubicBezTo>
                        <a:cubicBezTo>
                          <a:pt x="616744" y="309436"/>
                          <a:pt x="637232" y="322144"/>
                          <a:pt x="637232" y="330560"/>
                        </a:cubicBezTo>
                        <a:cubicBezTo>
                          <a:pt x="637232" y="338973"/>
                          <a:pt x="616757" y="351684"/>
                          <a:pt x="585874" y="351684"/>
                        </a:cubicBezTo>
                        <a:cubicBezTo>
                          <a:pt x="578012" y="351684"/>
                          <a:pt x="571639" y="358044"/>
                          <a:pt x="571639" y="365919"/>
                        </a:cubicBezTo>
                        <a:cubicBezTo>
                          <a:pt x="571639" y="366052"/>
                          <a:pt x="571713" y="366159"/>
                          <a:pt x="571713" y="366279"/>
                        </a:cubicBezTo>
                        <a:cubicBezTo>
                          <a:pt x="571713" y="366411"/>
                          <a:pt x="571639" y="366519"/>
                          <a:pt x="571639" y="366638"/>
                        </a:cubicBezTo>
                        <a:cubicBezTo>
                          <a:pt x="571639" y="374501"/>
                          <a:pt x="578002" y="380874"/>
                          <a:pt x="585874" y="380874"/>
                        </a:cubicBezTo>
                        <a:cubicBezTo>
                          <a:pt x="616744" y="380874"/>
                          <a:pt x="637232" y="393582"/>
                          <a:pt x="637232" y="401998"/>
                        </a:cubicBezTo>
                        <a:cubicBezTo>
                          <a:pt x="637232" y="410410"/>
                          <a:pt x="616757" y="423122"/>
                          <a:pt x="585874" y="423122"/>
                        </a:cubicBezTo>
                        <a:cubicBezTo>
                          <a:pt x="578012" y="423122"/>
                          <a:pt x="571639" y="429482"/>
                          <a:pt x="571639" y="437357"/>
                        </a:cubicBezTo>
                        <a:cubicBezTo>
                          <a:pt x="571639" y="439311"/>
                          <a:pt x="572035" y="441198"/>
                          <a:pt x="572758" y="442900"/>
                        </a:cubicBezTo>
                        <a:cubicBezTo>
                          <a:pt x="566360" y="472139"/>
                          <a:pt x="592247" y="493346"/>
                          <a:pt x="611813" y="509320"/>
                        </a:cubicBezTo>
                        <a:cubicBezTo>
                          <a:pt x="631207" y="525153"/>
                          <a:pt x="643691" y="536386"/>
                          <a:pt x="640821" y="548087"/>
                        </a:cubicBezTo>
                        <a:cubicBezTo>
                          <a:pt x="639777" y="552361"/>
                          <a:pt x="634664" y="557221"/>
                          <a:pt x="629708" y="561950"/>
                        </a:cubicBezTo>
                        <a:cubicBezTo>
                          <a:pt x="622039" y="569284"/>
                          <a:pt x="612483" y="578382"/>
                          <a:pt x="613325" y="591619"/>
                        </a:cubicBezTo>
                        <a:cubicBezTo>
                          <a:pt x="613912" y="600837"/>
                          <a:pt x="619445" y="609191"/>
                          <a:pt x="630236" y="617137"/>
                        </a:cubicBezTo>
                        <a:cubicBezTo>
                          <a:pt x="642671" y="626305"/>
                          <a:pt x="655222" y="629716"/>
                          <a:pt x="667540" y="627242"/>
                        </a:cubicBezTo>
                        <a:cubicBezTo>
                          <a:pt x="690548" y="622609"/>
                          <a:pt x="704399" y="599506"/>
                          <a:pt x="715525" y="580926"/>
                        </a:cubicBezTo>
                        <a:cubicBezTo>
                          <a:pt x="718152" y="576533"/>
                          <a:pt x="720638" y="572382"/>
                          <a:pt x="722798" y="569272"/>
                        </a:cubicBezTo>
                        <a:cubicBezTo>
                          <a:pt x="728307" y="561388"/>
                          <a:pt x="733324" y="553716"/>
                          <a:pt x="738185" y="546298"/>
                        </a:cubicBezTo>
                        <a:cubicBezTo>
                          <a:pt x="760209" y="512644"/>
                          <a:pt x="777600" y="486070"/>
                          <a:pt x="817424" y="473841"/>
                        </a:cubicBezTo>
                        <a:cubicBezTo>
                          <a:pt x="876835" y="455587"/>
                          <a:pt x="936391" y="461649"/>
                          <a:pt x="969169" y="489277"/>
                        </a:cubicBezTo>
                        <a:cubicBezTo>
                          <a:pt x="992957" y="509225"/>
                          <a:pt x="1002439" y="539050"/>
                          <a:pt x="997434" y="577866"/>
                        </a:cubicBezTo>
                        <a:close/>
                        <a:moveTo>
                          <a:pt x="648272" y="780512"/>
                        </a:moveTo>
                        <a:cubicBezTo>
                          <a:pt x="652150" y="770142"/>
                          <a:pt x="659868" y="743773"/>
                          <a:pt x="648143" y="723045"/>
                        </a:cubicBezTo>
                        <a:cubicBezTo>
                          <a:pt x="643667" y="715161"/>
                          <a:pt x="634532" y="705031"/>
                          <a:pt x="616278" y="701645"/>
                        </a:cubicBezTo>
                        <a:cubicBezTo>
                          <a:pt x="614139" y="701249"/>
                          <a:pt x="611991" y="701046"/>
                          <a:pt x="609856" y="701046"/>
                        </a:cubicBezTo>
                        <a:cubicBezTo>
                          <a:pt x="590028" y="701046"/>
                          <a:pt x="577160" y="716962"/>
                          <a:pt x="563540" y="733812"/>
                        </a:cubicBezTo>
                        <a:cubicBezTo>
                          <a:pt x="549725" y="750855"/>
                          <a:pt x="535453" y="768510"/>
                          <a:pt x="513586" y="771872"/>
                        </a:cubicBezTo>
                        <a:cubicBezTo>
                          <a:pt x="491727" y="768510"/>
                          <a:pt x="477446" y="750868"/>
                          <a:pt x="463632" y="733787"/>
                        </a:cubicBezTo>
                        <a:cubicBezTo>
                          <a:pt x="450008" y="716946"/>
                          <a:pt x="437131" y="701021"/>
                          <a:pt x="417316" y="701021"/>
                        </a:cubicBezTo>
                        <a:cubicBezTo>
                          <a:pt x="415177" y="701021"/>
                          <a:pt x="413029" y="701224"/>
                          <a:pt x="410894" y="701620"/>
                        </a:cubicBezTo>
                        <a:cubicBezTo>
                          <a:pt x="392649" y="705031"/>
                          <a:pt x="383505" y="715149"/>
                          <a:pt x="379028" y="723021"/>
                        </a:cubicBezTo>
                        <a:cubicBezTo>
                          <a:pt x="367312" y="743749"/>
                          <a:pt x="375031" y="770130"/>
                          <a:pt x="378896" y="780487"/>
                        </a:cubicBezTo>
                        <a:cubicBezTo>
                          <a:pt x="397476" y="830368"/>
                          <a:pt x="469058" y="856955"/>
                          <a:pt x="513586" y="856955"/>
                        </a:cubicBezTo>
                        <a:cubicBezTo>
                          <a:pt x="558101" y="856955"/>
                          <a:pt x="629671" y="830395"/>
                          <a:pt x="648275" y="780512"/>
                        </a:cubicBezTo>
                        <a:close/>
                        <a:moveTo>
                          <a:pt x="513583" y="828509"/>
                        </a:moveTo>
                        <a:cubicBezTo>
                          <a:pt x="478346" y="828509"/>
                          <a:pt x="418729" y="805931"/>
                          <a:pt x="405563" y="770563"/>
                        </a:cubicBezTo>
                        <a:cubicBezTo>
                          <a:pt x="400561" y="757145"/>
                          <a:pt x="399863" y="743979"/>
                          <a:pt x="403812" y="737029"/>
                        </a:cubicBezTo>
                        <a:cubicBezTo>
                          <a:pt x="405204" y="734555"/>
                          <a:pt x="408012" y="731086"/>
                          <a:pt x="416127" y="729575"/>
                        </a:cubicBezTo>
                        <a:cubicBezTo>
                          <a:pt x="416535" y="729492"/>
                          <a:pt x="416932" y="729455"/>
                          <a:pt x="417328" y="729455"/>
                        </a:cubicBezTo>
                        <a:cubicBezTo>
                          <a:pt x="423568" y="729455"/>
                          <a:pt x="432691" y="740737"/>
                          <a:pt x="441537" y="751673"/>
                        </a:cubicBezTo>
                        <a:cubicBezTo>
                          <a:pt x="457606" y="771558"/>
                          <a:pt x="477640" y="796308"/>
                          <a:pt x="511930" y="800355"/>
                        </a:cubicBezTo>
                        <a:cubicBezTo>
                          <a:pt x="513045" y="800487"/>
                          <a:pt x="514148" y="800487"/>
                          <a:pt x="515263" y="800355"/>
                        </a:cubicBezTo>
                        <a:cubicBezTo>
                          <a:pt x="549578" y="796308"/>
                          <a:pt x="569587" y="771571"/>
                          <a:pt x="585656" y="751673"/>
                        </a:cubicBezTo>
                        <a:cubicBezTo>
                          <a:pt x="594478" y="740762"/>
                          <a:pt x="603625" y="729455"/>
                          <a:pt x="609865" y="729455"/>
                        </a:cubicBezTo>
                        <a:cubicBezTo>
                          <a:pt x="610261" y="729455"/>
                          <a:pt x="610658" y="729504"/>
                          <a:pt x="611066" y="729575"/>
                        </a:cubicBezTo>
                        <a:cubicBezTo>
                          <a:pt x="619190" y="731086"/>
                          <a:pt x="621977" y="734543"/>
                          <a:pt x="623381" y="737029"/>
                        </a:cubicBezTo>
                        <a:cubicBezTo>
                          <a:pt x="627317" y="743979"/>
                          <a:pt x="626620" y="757145"/>
                          <a:pt x="621627" y="770563"/>
                        </a:cubicBezTo>
                        <a:cubicBezTo>
                          <a:pt x="608427" y="805934"/>
                          <a:pt x="548822" y="828509"/>
                          <a:pt x="513583" y="828509"/>
                        </a:cubicBezTo>
                        <a:close/>
                        <a:moveTo>
                          <a:pt x="627606" y="868213"/>
                        </a:moveTo>
                        <a:cubicBezTo>
                          <a:pt x="624641" y="868213"/>
                          <a:pt x="621651" y="868526"/>
                          <a:pt x="618711" y="869125"/>
                        </a:cubicBezTo>
                        <a:cubicBezTo>
                          <a:pt x="607284" y="871500"/>
                          <a:pt x="597467" y="878174"/>
                          <a:pt x="591045" y="887932"/>
                        </a:cubicBezTo>
                        <a:cubicBezTo>
                          <a:pt x="584624" y="897691"/>
                          <a:pt x="582405" y="909358"/>
                          <a:pt x="584768" y="920794"/>
                        </a:cubicBezTo>
                        <a:cubicBezTo>
                          <a:pt x="588947" y="940993"/>
                          <a:pt x="606925" y="955649"/>
                          <a:pt x="627545" y="955649"/>
                        </a:cubicBezTo>
                        <a:cubicBezTo>
                          <a:pt x="630510" y="955649"/>
                          <a:pt x="633499" y="955336"/>
                          <a:pt x="636440" y="954736"/>
                        </a:cubicBezTo>
                        <a:cubicBezTo>
                          <a:pt x="647864" y="952361"/>
                          <a:pt x="657684" y="945688"/>
                          <a:pt x="664105" y="935929"/>
                        </a:cubicBezTo>
                        <a:cubicBezTo>
                          <a:pt x="670524" y="926171"/>
                          <a:pt x="672745" y="914504"/>
                          <a:pt x="670383" y="903068"/>
                        </a:cubicBezTo>
                        <a:cubicBezTo>
                          <a:pt x="666216" y="882869"/>
                          <a:pt x="648226" y="868213"/>
                          <a:pt x="627606" y="868213"/>
                        </a:cubicBezTo>
                        <a:close/>
                        <a:moveTo>
                          <a:pt x="640363" y="920314"/>
                        </a:moveTo>
                        <a:cubicBezTo>
                          <a:pt x="638130" y="923722"/>
                          <a:pt x="634685" y="926063"/>
                          <a:pt x="630688" y="926893"/>
                        </a:cubicBezTo>
                        <a:cubicBezTo>
                          <a:pt x="622515" y="928607"/>
                          <a:pt x="614330" y="923110"/>
                          <a:pt x="612661" y="915033"/>
                        </a:cubicBezTo>
                        <a:cubicBezTo>
                          <a:pt x="611835" y="911035"/>
                          <a:pt x="612615" y="906967"/>
                          <a:pt x="614846" y="903560"/>
                        </a:cubicBezTo>
                        <a:cubicBezTo>
                          <a:pt x="617079" y="900149"/>
                          <a:pt x="620512" y="897835"/>
                          <a:pt x="624521" y="897006"/>
                        </a:cubicBezTo>
                        <a:cubicBezTo>
                          <a:pt x="625551" y="896778"/>
                          <a:pt x="626595" y="896683"/>
                          <a:pt x="627628" y="896683"/>
                        </a:cubicBezTo>
                        <a:cubicBezTo>
                          <a:pt x="634817" y="896683"/>
                          <a:pt x="641082" y="901808"/>
                          <a:pt x="642548" y="908863"/>
                        </a:cubicBezTo>
                        <a:cubicBezTo>
                          <a:pt x="643375" y="912823"/>
                          <a:pt x="642594" y="916907"/>
                          <a:pt x="640363" y="920314"/>
                        </a:cubicBezTo>
                        <a:close/>
                      </a:path>
                    </a:pathLst>
                  </a:custGeom>
                  <a:solidFill>
                    <a:schemeClr val="bg1"/>
                  </a:solidFill>
                  <a:ln w="3062" cap="flat">
                    <a:noFill/>
                    <a:prstDash val="solid"/>
                    <a:miter/>
                  </a:ln>
                </p:spPr>
                <p:txBody>
                  <a:bodyPr rtlCol="0" anchor="ctr"/>
                  <a:lstStyle/>
                  <a:p>
                    <a:endParaRPr lang="en-IN"/>
                  </a:p>
                </p:txBody>
              </p:sp>
              <p:grpSp>
                <p:nvGrpSpPr>
                  <p:cNvPr id="255" name="Group 254">
                    <a:extLst>
                      <a:ext uri="{FF2B5EF4-FFF2-40B4-BE49-F238E27FC236}">
                        <a16:creationId xmlns:a16="http://schemas.microsoft.com/office/drawing/2014/main" id="{0DAFC6D0-2C34-0029-4511-5F634C08A2C5}"/>
                      </a:ext>
                    </a:extLst>
                  </p:cNvPr>
                  <p:cNvGrpSpPr/>
                  <p:nvPr/>
                </p:nvGrpSpPr>
                <p:grpSpPr>
                  <a:xfrm>
                    <a:off x="9901740" y="4237703"/>
                    <a:ext cx="449176" cy="526794"/>
                    <a:chOff x="8191978" y="3572493"/>
                    <a:chExt cx="1339692" cy="1571193"/>
                  </a:xfrm>
                  <a:solidFill>
                    <a:schemeClr val="bg1"/>
                  </a:solidFill>
                  <a:effectLst>
                    <a:outerShdw blurRad="50800" dist="38100" dir="2700000" algn="tl" rotWithShape="0">
                      <a:prstClr val="black">
                        <a:alpha val="40000"/>
                      </a:prstClr>
                    </a:outerShdw>
                  </a:effectLst>
                </p:grpSpPr>
                <p:sp>
                  <p:nvSpPr>
                    <p:cNvPr id="256" name="Freeform: Shape 255">
                      <a:extLst>
                        <a:ext uri="{FF2B5EF4-FFF2-40B4-BE49-F238E27FC236}">
                          <a16:creationId xmlns:a16="http://schemas.microsoft.com/office/drawing/2014/main" id="{8F79EF10-409E-C886-37E7-E54000DCC3C1}"/>
                        </a:ext>
                      </a:extLst>
                    </p:cNvPr>
                    <p:cNvSpPr/>
                    <p:nvPr/>
                  </p:nvSpPr>
                  <p:spPr>
                    <a:xfrm>
                      <a:off x="8968026" y="4042848"/>
                      <a:ext cx="563644" cy="1100838"/>
                    </a:xfrm>
                    <a:custGeom>
                      <a:avLst/>
                      <a:gdLst>
                        <a:gd name="connsiteX0" fmla="*/ 214011 w 563644"/>
                        <a:gd name="connsiteY0" fmla="*/ 1100839 h 1100838"/>
                        <a:gd name="connsiteX1" fmla="*/ 195159 w 563644"/>
                        <a:gd name="connsiteY1" fmla="*/ 1081987 h 1100838"/>
                        <a:gd name="connsiteX2" fmla="*/ 192014 w 563644"/>
                        <a:gd name="connsiteY2" fmla="*/ 656193 h 1100838"/>
                        <a:gd name="connsiteX3" fmla="*/ 52178 w 563644"/>
                        <a:gd name="connsiteY3" fmla="*/ 263394 h 1100838"/>
                        <a:gd name="connsiteX4" fmla="*/ 45899 w 563644"/>
                        <a:gd name="connsiteY4" fmla="*/ 253970 h 1100838"/>
                        <a:gd name="connsiteX5" fmla="*/ 339 w 563644"/>
                        <a:gd name="connsiteY5" fmla="*/ 156559 h 1100838"/>
                        <a:gd name="connsiteX6" fmla="*/ 50623 w 563644"/>
                        <a:gd name="connsiteY6" fmla="*/ 49723 h 1100838"/>
                        <a:gd name="connsiteX7" fmla="*/ 366434 w 563644"/>
                        <a:gd name="connsiteY7" fmla="*/ 19867 h 1100838"/>
                        <a:gd name="connsiteX8" fmla="*/ 531412 w 563644"/>
                        <a:gd name="connsiteY8" fmla="*/ 140852 h 1100838"/>
                        <a:gd name="connsiteX9" fmla="*/ 548695 w 563644"/>
                        <a:gd name="connsiteY9" fmla="*/ 175419 h 1100838"/>
                        <a:gd name="connsiteX10" fmla="*/ 545550 w 563644"/>
                        <a:gd name="connsiteY10" fmla="*/ 385956 h 1100838"/>
                        <a:gd name="connsiteX11" fmla="*/ 510972 w 563644"/>
                        <a:gd name="connsiteY11" fmla="*/ 488078 h 1100838"/>
                        <a:gd name="connsiteX12" fmla="*/ 479551 w 563644"/>
                        <a:gd name="connsiteY12" fmla="*/ 579207 h 1100838"/>
                        <a:gd name="connsiteX13" fmla="*/ 452841 w 563644"/>
                        <a:gd name="connsiteY13" fmla="*/ 1066278 h 1100838"/>
                        <a:gd name="connsiteX14" fmla="*/ 435558 w 563644"/>
                        <a:gd name="connsiteY14" fmla="*/ 1085129 h 1100838"/>
                        <a:gd name="connsiteX15" fmla="*/ 416706 w 563644"/>
                        <a:gd name="connsiteY15" fmla="*/ 1067843 h 1100838"/>
                        <a:gd name="connsiteX16" fmla="*/ 444982 w 563644"/>
                        <a:gd name="connsiteY16" fmla="*/ 568203 h 1100838"/>
                        <a:gd name="connsiteX17" fmla="*/ 477983 w 563644"/>
                        <a:gd name="connsiteY17" fmla="*/ 475506 h 1100838"/>
                        <a:gd name="connsiteX18" fmla="*/ 512549 w 563644"/>
                        <a:gd name="connsiteY18" fmla="*/ 376518 h 1100838"/>
                        <a:gd name="connsiteX19" fmla="*/ 517263 w 563644"/>
                        <a:gd name="connsiteY19" fmla="*/ 187977 h 1100838"/>
                        <a:gd name="connsiteX20" fmla="*/ 503125 w 563644"/>
                        <a:gd name="connsiteY20" fmla="*/ 161269 h 1100838"/>
                        <a:gd name="connsiteX21" fmla="*/ 358575 w 563644"/>
                        <a:gd name="connsiteY21" fmla="*/ 55999 h 1100838"/>
                        <a:gd name="connsiteX22" fmla="*/ 74189 w 563644"/>
                        <a:gd name="connsiteY22" fmla="*/ 79562 h 1100838"/>
                        <a:gd name="connsiteX23" fmla="*/ 38054 w 563644"/>
                        <a:gd name="connsiteY23" fmla="*/ 153408 h 1100838"/>
                        <a:gd name="connsiteX24" fmla="*/ 77334 w 563644"/>
                        <a:gd name="connsiteY24" fmla="*/ 231968 h 1100838"/>
                        <a:gd name="connsiteX25" fmla="*/ 83613 w 563644"/>
                        <a:gd name="connsiteY25" fmla="*/ 241395 h 1100838"/>
                        <a:gd name="connsiteX26" fmla="*/ 229728 w 563644"/>
                        <a:gd name="connsiteY26" fmla="*/ 649905 h 1100838"/>
                        <a:gd name="connsiteX27" fmla="*/ 234442 w 563644"/>
                        <a:gd name="connsiteY27" fmla="*/ 1081984 h 1100838"/>
                        <a:gd name="connsiteX28" fmla="*/ 214014 w 563644"/>
                        <a:gd name="connsiteY28" fmla="*/ 1100825 h 110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3644" h="1100838">
                          <a:moveTo>
                            <a:pt x="214011" y="1100839"/>
                          </a:moveTo>
                          <a:cubicBezTo>
                            <a:pt x="203007" y="1100839"/>
                            <a:pt x="195159" y="1091414"/>
                            <a:pt x="195159" y="1081987"/>
                          </a:cubicBezTo>
                          <a:cubicBezTo>
                            <a:pt x="201438" y="942151"/>
                            <a:pt x="207732" y="797601"/>
                            <a:pt x="192014" y="656193"/>
                          </a:cubicBezTo>
                          <a:cubicBezTo>
                            <a:pt x="173163" y="499074"/>
                            <a:pt x="126024" y="367093"/>
                            <a:pt x="52178" y="263394"/>
                          </a:cubicBezTo>
                          <a:lnTo>
                            <a:pt x="45899" y="253970"/>
                          </a:lnTo>
                          <a:cubicBezTo>
                            <a:pt x="25470" y="225694"/>
                            <a:pt x="3473" y="194262"/>
                            <a:pt x="339" y="156559"/>
                          </a:cubicBezTo>
                          <a:cubicBezTo>
                            <a:pt x="-2806" y="117279"/>
                            <a:pt x="16054" y="77999"/>
                            <a:pt x="50623" y="49723"/>
                          </a:cubicBezTo>
                          <a:cubicBezTo>
                            <a:pt x="56903" y="45009"/>
                            <a:pt x="174742" y="-36696"/>
                            <a:pt x="366434" y="19867"/>
                          </a:cubicBezTo>
                          <a:cubicBezTo>
                            <a:pt x="437135" y="40296"/>
                            <a:pt x="495277" y="82710"/>
                            <a:pt x="531412" y="140852"/>
                          </a:cubicBezTo>
                          <a:cubicBezTo>
                            <a:pt x="539271" y="153422"/>
                            <a:pt x="545550" y="164415"/>
                            <a:pt x="548695" y="175419"/>
                          </a:cubicBezTo>
                          <a:cubicBezTo>
                            <a:pt x="569123" y="233550"/>
                            <a:pt x="569123" y="305828"/>
                            <a:pt x="545550" y="385956"/>
                          </a:cubicBezTo>
                          <a:cubicBezTo>
                            <a:pt x="536114" y="422079"/>
                            <a:pt x="523542" y="456646"/>
                            <a:pt x="510972" y="488078"/>
                          </a:cubicBezTo>
                          <a:cubicBezTo>
                            <a:pt x="499968" y="517934"/>
                            <a:pt x="487407" y="547786"/>
                            <a:pt x="479551" y="579207"/>
                          </a:cubicBezTo>
                          <a:cubicBezTo>
                            <a:pt x="432413" y="736327"/>
                            <a:pt x="443416" y="904445"/>
                            <a:pt x="452841" y="1066278"/>
                          </a:cubicBezTo>
                          <a:cubicBezTo>
                            <a:pt x="452841" y="1075702"/>
                            <a:pt x="446562" y="1085129"/>
                            <a:pt x="435558" y="1085129"/>
                          </a:cubicBezTo>
                          <a:cubicBezTo>
                            <a:pt x="424554" y="1085129"/>
                            <a:pt x="416706" y="1078847"/>
                            <a:pt x="416706" y="1067843"/>
                          </a:cubicBezTo>
                          <a:cubicBezTo>
                            <a:pt x="407282" y="910724"/>
                            <a:pt x="394712" y="731608"/>
                            <a:pt x="444982" y="568203"/>
                          </a:cubicBezTo>
                          <a:cubicBezTo>
                            <a:pt x="454409" y="536782"/>
                            <a:pt x="466979" y="505361"/>
                            <a:pt x="477983" y="475506"/>
                          </a:cubicBezTo>
                          <a:cubicBezTo>
                            <a:pt x="490555" y="444085"/>
                            <a:pt x="503125" y="409515"/>
                            <a:pt x="512549" y="376518"/>
                          </a:cubicBezTo>
                          <a:cubicBezTo>
                            <a:pt x="534546" y="302671"/>
                            <a:pt x="534546" y="239826"/>
                            <a:pt x="517263" y="187977"/>
                          </a:cubicBezTo>
                          <a:cubicBezTo>
                            <a:pt x="514118" y="180121"/>
                            <a:pt x="509404" y="170694"/>
                            <a:pt x="503125" y="161269"/>
                          </a:cubicBezTo>
                          <a:cubicBezTo>
                            <a:pt x="471704" y="110986"/>
                            <a:pt x="419851" y="73285"/>
                            <a:pt x="358575" y="55999"/>
                          </a:cubicBezTo>
                          <a:cubicBezTo>
                            <a:pt x="184172" y="4150"/>
                            <a:pt x="75760" y="79562"/>
                            <a:pt x="74189" y="79562"/>
                          </a:cubicBezTo>
                          <a:cubicBezTo>
                            <a:pt x="50626" y="98413"/>
                            <a:pt x="36477" y="128266"/>
                            <a:pt x="38054" y="153408"/>
                          </a:cubicBezTo>
                          <a:cubicBezTo>
                            <a:pt x="39622" y="181684"/>
                            <a:pt x="58482" y="205257"/>
                            <a:pt x="77334" y="231968"/>
                          </a:cubicBezTo>
                          <a:lnTo>
                            <a:pt x="83613" y="241395"/>
                          </a:lnTo>
                          <a:cubicBezTo>
                            <a:pt x="160604" y="349810"/>
                            <a:pt x="209311" y="486498"/>
                            <a:pt x="229728" y="649905"/>
                          </a:cubicBezTo>
                          <a:cubicBezTo>
                            <a:pt x="247014" y="794455"/>
                            <a:pt x="240732" y="940577"/>
                            <a:pt x="234442" y="1081984"/>
                          </a:cubicBezTo>
                          <a:cubicBezTo>
                            <a:pt x="231297" y="1092966"/>
                            <a:pt x="223438" y="1100825"/>
                            <a:pt x="214014" y="1100825"/>
                          </a:cubicBezTo>
                          <a:close/>
                        </a:path>
                      </a:pathLst>
                    </a:custGeom>
                    <a:grpFill/>
                    <a:ln w="2803" cap="flat">
                      <a:solidFill>
                        <a:schemeClr val="bg1"/>
                      </a:solidFill>
                      <a:prstDash val="solid"/>
                      <a:miter/>
                    </a:ln>
                  </p:spPr>
                  <p:txBody>
                    <a:bodyPr rtlCol="0" anchor="ctr"/>
                    <a:lstStyle/>
                    <a:p>
                      <a:endParaRPr lang="en-IN"/>
                    </a:p>
                  </p:txBody>
                </p:sp>
                <p:sp>
                  <p:nvSpPr>
                    <p:cNvPr id="257" name="Freeform: Shape 256">
                      <a:extLst>
                        <a:ext uri="{FF2B5EF4-FFF2-40B4-BE49-F238E27FC236}">
                          <a16:creationId xmlns:a16="http://schemas.microsoft.com/office/drawing/2014/main" id="{147AA7D9-4270-3FE5-EB12-5E89086A20F5}"/>
                        </a:ext>
                      </a:extLst>
                    </p:cNvPr>
                    <p:cNvSpPr/>
                    <p:nvPr/>
                  </p:nvSpPr>
                  <p:spPr>
                    <a:xfrm>
                      <a:off x="8872803" y="4251644"/>
                      <a:ext cx="157998" cy="876330"/>
                    </a:xfrm>
                    <a:custGeom>
                      <a:avLst/>
                      <a:gdLst>
                        <a:gd name="connsiteX0" fmla="*/ 48415 w 157998"/>
                        <a:gd name="connsiteY0" fmla="*/ 876331 h 876330"/>
                        <a:gd name="connsiteX1" fmla="*/ 31132 w 157998"/>
                        <a:gd name="connsiteY1" fmla="*/ 862193 h 876330"/>
                        <a:gd name="connsiteX2" fmla="*/ 123830 w 157998"/>
                        <a:gd name="connsiteY2" fmla="*/ 10605 h 876330"/>
                        <a:gd name="connsiteX3" fmla="*/ 147392 w 157998"/>
                        <a:gd name="connsiteY3" fmla="*/ 1181 h 876330"/>
                        <a:gd name="connsiteX4" fmla="*/ 156819 w 157998"/>
                        <a:gd name="connsiteY4" fmla="*/ 24743 h 876330"/>
                        <a:gd name="connsiteX5" fmla="*/ 67278 w 157998"/>
                        <a:gd name="connsiteY5" fmla="*/ 854334 h 876330"/>
                        <a:gd name="connsiteX6" fmla="*/ 53140 w 157998"/>
                        <a:gd name="connsiteY6" fmla="*/ 876331 h 876330"/>
                        <a:gd name="connsiteX7" fmla="*/ 48415 w 157998"/>
                        <a:gd name="connsiteY7" fmla="*/ 876331 h 87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98" h="876330">
                          <a:moveTo>
                            <a:pt x="48415" y="876331"/>
                          </a:moveTo>
                          <a:cubicBezTo>
                            <a:pt x="40557" y="876331"/>
                            <a:pt x="32698" y="870052"/>
                            <a:pt x="31132" y="862193"/>
                          </a:cubicBezTo>
                          <a:cubicBezTo>
                            <a:pt x="-31710" y="577807"/>
                            <a:pt x="1277" y="274566"/>
                            <a:pt x="123830" y="10605"/>
                          </a:cubicBezTo>
                          <a:cubicBezTo>
                            <a:pt x="128543" y="1181"/>
                            <a:pt x="139545" y="-1967"/>
                            <a:pt x="147392" y="1181"/>
                          </a:cubicBezTo>
                          <a:cubicBezTo>
                            <a:pt x="156819" y="5892"/>
                            <a:pt x="159965" y="16896"/>
                            <a:pt x="156819" y="24743"/>
                          </a:cubicBezTo>
                          <a:cubicBezTo>
                            <a:pt x="37423" y="282419"/>
                            <a:pt x="4425" y="577804"/>
                            <a:pt x="67278" y="854334"/>
                          </a:cubicBezTo>
                          <a:cubicBezTo>
                            <a:pt x="68844" y="863759"/>
                            <a:pt x="62564" y="873186"/>
                            <a:pt x="53140" y="876331"/>
                          </a:cubicBezTo>
                          <a:lnTo>
                            <a:pt x="48415" y="876331"/>
                          </a:lnTo>
                          <a:close/>
                        </a:path>
                      </a:pathLst>
                    </a:custGeom>
                    <a:grpFill/>
                    <a:ln w="2803" cap="flat">
                      <a:solidFill>
                        <a:schemeClr val="bg1"/>
                      </a:solidFill>
                      <a:prstDash val="solid"/>
                      <a:miter/>
                    </a:ln>
                  </p:spPr>
                  <p:txBody>
                    <a:bodyPr rtlCol="0" anchor="ctr"/>
                    <a:lstStyle/>
                    <a:p>
                      <a:endParaRPr lang="en-IN"/>
                    </a:p>
                  </p:txBody>
                </p:sp>
                <p:sp>
                  <p:nvSpPr>
                    <p:cNvPr id="258" name="Freeform: Shape 257">
                      <a:extLst>
                        <a:ext uri="{FF2B5EF4-FFF2-40B4-BE49-F238E27FC236}">
                          <a16:creationId xmlns:a16="http://schemas.microsoft.com/office/drawing/2014/main" id="{188EE615-F839-95A3-881B-B9F0B5DD02B5}"/>
                        </a:ext>
                      </a:extLst>
                    </p:cNvPr>
                    <p:cNvSpPr/>
                    <p:nvPr/>
                  </p:nvSpPr>
                  <p:spPr>
                    <a:xfrm>
                      <a:off x="8999567" y="4386098"/>
                      <a:ext cx="118327" cy="732449"/>
                    </a:xfrm>
                    <a:custGeom>
                      <a:avLst/>
                      <a:gdLst>
                        <a:gd name="connsiteX0" fmla="*/ 45777 w 118327"/>
                        <a:gd name="connsiteY0" fmla="*/ 732449 h 732449"/>
                        <a:gd name="connsiteX1" fmla="*/ 28493 w 118327"/>
                        <a:gd name="connsiteY1" fmla="*/ 718311 h 732449"/>
                        <a:gd name="connsiteX2" fmla="*/ 83491 w 118327"/>
                        <a:gd name="connsiteY2" fmla="*/ 11274 h 732449"/>
                        <a:gd name="connsiteX3" fmla="*/ 107053 w 118327"/>
                        <a:gd name="connsiteY3" fmla="*/ 1849 h 732449"/>
                        <a:gd name="connsiteX4" fmla="*/ 116480 w 118327"/>
                        <a:gd name="connsiteY4" fmla="*/ 25412 h 732449"/>
                        <a:gd name="connsiteX5" fmla="*/ 63063 w 118327"/>
                        <a:gd name="connsiteY5" fmla="*/ 710453 h 732449"/>
                        <a:gd name="connsiteX6" fmla="*/ 48925 w 118327"/>
                        <a:gd name="connsiteY6" fmla="*/ 732449 h 732449"/>
                        <a:gd name="connsiteX7" fmla="*/ 45777 w 118327"/>
                        <a:gd name="connsiteY7" fmla="*/ 732449 h 73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7" h="732449">
                          <a:moveTo>
                            <a:pt x="45777" y="732449"/>
                          </a:moveTo>
                          <a:cubicBezTo>
                            <a:pt x="37918" y="732449"/>
                            <a:pt x="30059" y="726170"/>
                            <a:pt x="28493" y="718311"/>
                          </a:cubicBezTo>
                          <a:cubicBezTo>
                            <a:pt x="-24924" y="495202"/>
                            <a:pt x="-1362" y="202959"/>
                            <a:pt x="83491" y="11274"/>
                          </a:cubicBezTo>
                          <a:cubicBezTo>
                            <a:pt x="88204" y="1849"/>
                            <a:pt x="97629" y="-2864"/>
                            <a:pt x="107053" y="1849"/>
                          </a:cubicBezTo>
                          <a:cubicBezTo>
                            <a:pt x="116478" y="6560"/>
                            <a:pt x="121191" y="15987"/>
                            <a:pt x="116480" y="25412"/>
                          </a:cubicBezTo>
                          <a:cubicBezTo>
                            <a:pt x="34775" y="212387"/>
                            <a:pt x="12779" y="493628"/>
                            <a:pt x="63063" y="710453"/>
                          </a:cubicBezTo>
                          <a:cubicBezTo>
                            <a:pt x="64628" y="719877"/>
                            <a:pt x="59917" y="729304"/>
                            <a:pt x="48925" y="732449"/>
                          </a:cubicBezTo>
                          <a:lnTo>
                            <a:pt x="45777" y="732449"/>
                          </a:lnTo>
                          <a:close/>
                        </a:path>
                      </a:pathLst>
                    </a:custGeom>
                    <a:grpFill/>
                    <a:ln w="2803" cap="flat">
                      <a:solidFill>
                        <a:schemeClr val="bg1"/>
                      </a:solidFill>
                      <a:prstDash val="solid"/>
                      <a:miter/>
                    </a:ln>
                  </p:spPr>
                  <p:txBody>
                    <a:bodyPr rtlCol="0" anchor="ctr"/>
                    <a:lstStyle/>
                    <a:p>
                      <a:endParaRPr lang="en-IN"/>
                    </a:p>
                  </p:txBody>
                </p:sp>
                <p:sp>
                  <p:nvSpPr>
                    <p:cNvPr id="259" name="Freeform: Shape 258">
                      <a:extLst>
                        <a:ext uri="{FF2B5EF4-FFF2-40B4-BE49-F238E27FC236}">
                          <a16:creationId xmlns:a16="http://schemas.microsoft.com/office/drawing/2014/main" id="{0BC0713F-7EC5-B541-8B71-0B911663CBD7}"/>
                        </a:ext>
                      </a:extLst>
                    </p:cNvPr>
                    <p:cNvSpPr/>
                    <p:nvPr/>
                  </p:nvSpPr>
                  <p:spPr>
                    <a:xfrm>
                      <a:off x="8191978" y="3835498"/>
                      <a:ext cx="855938" cy="227206"/>
                    </a:xfrm>
                    <a:custGeom>
                      <a:avLst/>
                      <a:gdLst>
                        <a:gd name="connsiteX0" fmla="*/ 839224 w 855938"/>
                        <a:gd name="connsiteY0" fmla="*/ 227207 h 227206"/>
                        <a:gd name="connsiteX1" fmla="*/ 823506 w 855938"/>
                        <a:gd name="connsiteY1" fmla="*/ 219348 h 227206"/>
                        <a:gd name="connsiteX2" fmla="*/ 755951 w 855938"/>
                        <a:gd name="connsiteY2" fmla="*/ 136074 h 227206"/>
                        <a:gd name="connsiteX3" fmla="*/ 466851 w 855938"/>
                        <a:gd name="connsiteY3" fmla="*/ 37086 h 227206"/>
                        <a:gd name="connsiteX4" fmla="*/ 50484 w 855938"/>
                        <a:gd name="connsiteY4" fmla="*/ 73221 h 227206"/>
                        <a:gd name="connsiteX5" fmla="*/ 20628 w 855938"/>
                        <a:gd name="connsiteY5" fmla="*/ 77935 h 227206"/>
                        <a:gd name="connsiteX6" fmla="*/ 200 w 855938"/>
                        <a:gd name="connsiteY6" fmla="*/ 62217 h 227206"/>
                        <a:gd name="connsiteX7" fmla="*/ 15918 w 855938"/>
                        <a:gd name="connsiteY7" fmla="*/ 41789 h 227206"/>
                        <a:gd name="connsiteX8" fmla="*/ 45773 w 855938"/>
                        <a:gd name="connsiteY8" fmla="*/ 37075 h 227206"/>
                        <a:gd name="connsiteX9" fmla="*/ 468425 w 855938"/>
                        <a:gd name="connsiteY9" fmla="*/ 942 h 227206"/>
                        <a:gd name="connsiteX10" fmla="*/ 777950 w 855938"/>
                        <a:gd name="connsiteY10" fmla="*/ 107776 h 227206"/>
                        <a:gd name="connsiteX11" fmla="*/ 853365 w 855938"/>
                        <a:gd name="connsiteY11" fmla="*/ 200474 h 227206"/>
                        <a:gd name="connsiteX12" fmla="*/ 847083 w 855938"/>
                        <a:gd name="connsiteY12" fmla="*/ 225616 h 227206"/>
                        <a:gd name="connsiteX13" fmla="*/ 839215 w 855938"/>
                        <a:gd name="connsiteY13" fmla="*/ 227207 h 22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5938" h="227206">
                          <a:moveTo>
                            <a:pt x="839224" y="227207"/>
                          </a:moveTo>
                          <a:cubicBezTo>
                            <a:pt x="832945" y="227207"/>
                            <a:pt x="826654" y="224061"/>
                            <a:pt x="823506" y="219348"/>
                          </a:cubicBezTo>
                          <a:cubicBezTo>
                            <a:pt x="787372" y="162785"/>
                            <a:pt x="755951" y="136074"/>
                            <a:pt x="755951" y="136074"/>
                          </a:cubicBezTo>
                          <a:cubicBezTo>
                            <a:pt x="683670" y="79511"/>
                            <a:pt x="583113" y="44945"/>
                            <a:pt x="466851" y="37086"/>
                          </a:cubicBezTo>
                          <a:cubicBezTo>
                            <a:pt x="371008" y="30807"/>
                            <a:pt x="163610" y="59083"/>
                            <a:pt x="50484" y="73221"/>
                          </a:cubicBezTo>
                          <a:lnTo>
                            <a:pt x="20628" y="77935"/>
                          </a:lnTo>
                          <a:cubicBezTo>
                            <a:pt x="11204" y="79500"/>
                            <a:pt x="1780" y="71655"/>
                            <a:pt x="200" y="62217"/>
                          </a:cubicBezTo>
                          <a:cubicBezTo>
                            <a:pt x="-1366" y="52793"/>
                            <a:pt x="6482" y="43368"/>
                            <a:pt x="15918" y="41789"/>
                          </a:cubicBezTo>
                          <a:lnTo>
                            <a:pt x="45773" y="37075"/>
                          </a:lnTo>
                          <a:cubicBezTo>
                            <a:pt x="166758" y="21360"/>
                            <a:pt x="369439" y="-5349"/>
                            <a:pt x="468425" y="942"/>
                          </a:cubicBezTo>
                          <a:cubicBezTo>
                            <a:pt x="590978" y="8800"/>
                            <a:pt x="697825" y="46500"/>
                            <a:pt x="777950" y="107776"/>
                          </a:cubicBezTo>
                          <a:cubicBezTo>
                            <a:pt x="779516" y="109345"/>
                            <a:pt x="814085" y="137632"/>
                            <a:pt x="853365" y="200474"/>
                          </a:cubicBezTo>
                          <a:cubicBezTo>
                            <a:pt x="858075" y="208333"/>
                            <a:pt x="856510" y="220905"/>
                            <a:pt x="847083" y="225616"/>
                          </a:cubicBezTo>
                          <a:cubicBezTo>
                            <a:pt x="847063" y="227207"/>
                            <a:pt x="842349" y="227207"/>
                            <a:pt x="839215" y="227207"/>
                          </a:cubicBezTo>
                          <a:close/>
                        </a:path>
                      </a:pathLst>
                    </a:custGeom>
                    <a:grpFill/>
                    <a:ln w="2803" cap="flat">
                      <a:solidFill>
                        <a:schemeClr val="bg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140C2036-796C-2008-4522-9C1C9468573B}"/>
                        </a:ext>
                      </a:extLst>
                    </p:cNvPr>
                    <p:cNvSpPr/>
                    <p:nvPr/>
                  </p:nvSpPr>
                  <p:spPr>
                    <a:xfrm>
                      <a:off x="8192173" y="3572493"/>
                      <a:ext cx="1281474" cy="490211"/>
                    </a:xfrm>
                    <a:custGeom>
                      <a:avLst/>
                      <a:gdLst>
                        <a:gd name="connsiteX0" fmla="*/ 1219259 w 1281474"/>
                        <a:gd name="connsiteY0" fmla="*/ 490212 h 490211"/>
                        <a:gd name="connsiteX1" fmla="*/ 1214545 w 1281474"/>
                        <a:gd name="connsiteY1" fmla="*/ 490212 h 490211"/>
                        <a:gd name="connsiteX2" fmla="*/ 1201976 w 1281474"/>
                        <a:gd name="connsiteY2" fmla="*/ 468215 h 490211"/>
                        <a:gd name="connsiteX3" fmla="*/ 1217690 w 1281474"/>
                        <a:gd name="connsiteY3" fmla="*/ 411652 h 490211"/>
                        <a:gd name="connsiteX4" fmla="*/ 1239687 w 1281474"/>
                        <a:gd name="connsiteY4" fmla="*/ 224677 h 490211"/>
                        <a:gd name="connsiteX5" fmla="*/ 1087270 w 1281474"/>
                        <a:gd name="connsiteY5" fmla="*/ 54997 h 490211"/>
                        <a:gd name="connsiteX6" fmla="*/ 919146 w 1281474"/>
                        <a:gd name="connsiteY6" fmla="*/ 36146 h 490211"/>
                        <a:gd name="connsiteX7" fmla="*/ 18852 w 1281474"/>
                        <a:gd name="connsiteY7" fmla="*/ 36135 h 490211"/>
                        <a:gd name="connsiteX8" fmla="*/ 0 w 1281474"/>
                        <a:gd name="connsiteY8" fmla="*/ 17284 h 490211"/>
                        <a:gd name="connsiteX9" fmla="*/ 18852 w 1281474"/>
                        <a:gd name="connsiteY9" fmla="*/ 0 h 490211"/>
                        <a:gd name="connsiteX10" fmla="*/ 919146 w 1281474"/>
                        <a:gd name="connsiteY10" fmla="*/ 0 h 490211"/>
                        <a:gd name="connsiteX11" fmla="*/ 1099828 w 1281474"/>
                        <a:gd name="connsiteY11" fmla="*/ 20429 h 490211"/>
                        <a:gd name="connsiteX12" fmla="*/ 1274231 w 1281474"/>
                        <a:gd name="connsiteY12" fmla="*/ 215260 h 490211"/>
                        <a:gd name="connsiteX13" fmla="*/ 1252234 w 1281474"/>
                        <a:gd name="connsiteY13" fmla="*/ 421085 h 490211"/>
                        <a:gd name="connsiteX14" fmla="*/ 1236519 w 1281474"/>
                        <a:gd name="connsiteY14" fmla="*/ 477648 h 490211"/>
                        <a:gd name="connsiteX15" fmla="*/ 1219247 w 1281474"/>
                        <a:gd name="connsiteY15" fmla="*/ 490206 h 49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1474" h="490211">
                          <a:moveTo>
                            <a:pt x="1219259" y="490212"/>
                          </a:moveTo>
                          <a:lnTo>
                            <a:pt x="1214545" y="490212"/>
                          </a:lnTo>
                          <a:cubicBezTo>
                            <a:pt x="1205121" y="487066"/>
                            <a:pt x="1198830" y="477642"/>
                            <a:pt x="1201976" y="468215"/>
                          </a:cubicBezTo>
                          <a:cubicBezTo>
                            <a:pt x="1208255" y="447786"/>
                            <a:pt x="1212980" y="428935"/>
                            <a:pt x="1217690" y="411652"/>
                          </a:cubicBezTo>
                          <a:cubicBezTo>
                            <a:pt x="1244401" y="314240"/>
                            <a:pt x="1253825" y="281243"/>
                            <a:pt x="1239687" y="224677"/>
                          </a:cubicBezTo>
                          <a:cubicBezTo>
                            <a:pt x="1220824" y="147694"/>
                            <a:pt x="1161116" y="81707"/>
                            <a:pt x="1087270" y="54997"/>
                          </a:cubicBezTo>
                          <a:cubicBezTo>
                            <a:pt x="1033852" y="36146"/>
                            <a:pt x="975709" y="36146"/>
                            <a:pt x="919146" y="36146"/>
                          </a:cubicBezTo>
                          <a:lnTo>
                            <a:pt x="18852" y="36135"/>
                          </a:lnTo>
                          <a:cubicBezTo>
                            <a:pt x="9427" y="36135"/>
                            <a:pt x="0" y="28276"/>
                            <a:pt x="0" y="17284"/>
                          </a:cubicBezTo>
                          <a:cubicBezTo>
                            <a:pt x="-11" y="7858"/>
                            <a:pt x="9416" y="0"/>
                            <a:pt x="18852" y="0"/>
                          </a:cubicBezTo>
                          <a:lnTo>
                            <a:pt x="919146" y="0"/>
                          </a:lnTo>
                          <a:cubicBezTo>
                            <a:pt x="975709" y="0"/>
                            <a:pt x="1040131" y="0"/>
                            <a:pt x="1099828" y="20429"/>
                          </a:cubicBezTo>
                          <a:cubicBezTo>
                            <a:pt x="1184667" y="50284"/>
                            <a:pt x="1253803" y="127265"/>
                            <a:pt x="1274231" y="215260"/>
                          </a:cubicBezTo>
                          <a:cubicBezTo>
                            <a:pt x="1289949" y="281251"/>
                            <a:pt x="1278945" y="318962"/>
                            <a:pt x="1252234" y="421085"/>
                          </a:cubicBezTo>
                          <a:cubicBezTo>
                            <a:pt x="1247523" y="438368"/>
                            <a:pt x="1242810" y="455651"/>
                            <a:pt x="1236519" y="477648"/>
                          </a:cubicBezTo>
                          <a:cubicBezTo>
                            <a:pt x="1233385" y="485495"/>
                            <a:pt x="1227092" y="490206"/>
                            <a:pt x="1219247" y="490206"/>
                          </a:cubicBezTo>
                          <a:close/>
                        </a:path>
                      </a:pathLst>
                    </a:custGeom>
                    <a:grpFill/>
                    <a:ln w="2803" cap="flat">
                      <a:solidFill>
                        <a:schemeClr val="bg1"/>
                      </a:solidFill>
                      <a:prstDash val="solid"/>
                      <a:miter/>
                    </a:ln>
                  </p:spPr>
                  <p:txBody>
                    <a:bodyPr rtlCol="0" anchor="ctr"/>
                    <a:lstStyle/>
                    <a:p>
                      <a:endParaRPr lang="en-IN"/>
                    </a:p>
                  </p:txBody>
                </p:sp>
              </p:grpSp>
              <p:grpSp>
                <p:nvGrpSpPr>
                  <p:cNvPr id="261" name="Group 260">
                    <a:extLst>
                      <a:ext uri="{FF2B5EF4-FFF2-40B4-BE49-F238E27FC236}">
                        <a16:creationId xmlns:a16="http://schemas.microsoft.com/office/drawing/2014/main" id="{5DB350A3-8EB1-B2F3-E685-FA8C101CD927}"/>
                      </a:ext>
                    </a:extLst>
                  </p:cNvPr>
                  <p:cNvGrpSpPr/>
                  <p:nvPr/>
                </p:nvGrpSpPr>
                <p:grpSpPr>
                  <a:xfrm rot="18364538">
                    <a:off x="8352168" y="1737327"/>
                    <a:ext cx="576268" cy="308005"/>
                    <a:chOff x="371455" y="3505341"/>
                    <a:chExt cx="2455724" cy="1312540"/>
                  </a:xfrm>
                  <a:solidFill>
                    <a:schemeClr val="bg1"/>
                  </a:solidFill>
                  <a:effectLst>
                    <a:outerShdw blurRad="50800" dist="38100" dir="2700000" algn="tl" rotWithShape="0">
                      <a:prstClr val="black">
                        <a:alpha val="40000"/>
                      </a:prstClr>
                    </a:outerShdw>
                  </a:effectLst>
                </p:grpSpPr>
                <p:sp>
                  <p:nvSpPr>
                    <p:cNvPr id="262" name="Freeform: Shape 261">
                      <a:extLst>
                        <a:ext uri="{FF2B5EF4-FFF2-40B4-BE49-F238E27FC236}">
                          <a16:creationId xmlns:a16="http://schemas.microsoft.com/office/drawing/2014/main" id="{02F179FA-A3E9-F947-D6BE-904C39DFC348}"/>
                        </a:ext>
                      </a:extLst>
                    </p:cNvPr>
                    <p:cNvSpPr/>
                    <p:nvPr/>
                  </p:nvSpPr>
                  <p:spPr>
                    <a:xfrm>
                      <a:off x="371455" y="3505341"/>
                      <a:ext cx="2455724" cy="1312540"/>
                    </a:xfrm>
                    <a:custGeom>
                      <a:avLst/>
                      <a:gdLst>
                        <a:gd name="connsiteX0" fmla="*/ 2413380 w 2455724"/>
                        <a:gd name="connsiteY0" fmla="*/ 338721 h 1312540"/>
                        <a:gd name="connsiteX1" fmla="*/ 2135638 w 2455724"/>
                        <a:gd name="connsiteY1" fmla="*/ 338721 h 1312540"/>
                        <a:gd name="connsiteX2" fmla="*/ 1895775 w 2455724"/>
                        <a:gd name="connsiteY2" fmla="*/ 213646 h 1312540"/>
                        <a:gd name="connsiteX3" fmla="*/ 1650845 w 2455724"/>
                        <a:gd name="connsiteY3" fmla="*/ 84680 h 1312540"/>
                        <a:gd name="connsiteX4" fmla="*/ 1543369 w 2455724"/>
                        <a:gd name="connsiteY4" fmla="*/ 108952 h 1312540"/>
                        <a:gd name="connsiteX5" fmla="*/ 1227860 w 2455724"/>
                        <a:gd name="connsiteY5" fmla="*/ 0 h 1312540"/>
                        <a:gd name="connsiteX6" fmla="*/ 903994 w 2455724"/>
                        <a:gd name="connsiteY6" fmla="*/ 102807 h 1312540"/>
                        <a:gd name="connsiteX7" fmla="*/ 804874 w 2455724"/>
                        <a:gd name="connsiteY7" fmla="*/ 84675 h 1312540"/>
                        <a:gd name="connsiteX8" fmla="*/ 559984 w 2455724"/>
                        <a:gd name="connsiteY8" fmla="*/ 213573 h 1312540"/>
                        <a:gd name="connsiteX9" fmla="*/ 320082 w 2455724"/>
                        <a:gd name="connsiteY9" fmla="*/ 338716 h 1312540"/>
                        <a:gd name="connsiteX10" fmla="*/ 42340 w 2455724"/>
                        <a:gd name="connsiteY10" fmla="*/ 338716 h 1312540"/>
                        <a:gd name="connsiteX11" fmla="*/ 0 w 2455724"/>
                        <a:gd name="connsiteY11" fmla="*/ 381057 h 1312540"/>
                        <a:gd name="connsiteX12" fmla="*/ 0 w 2455724"/>
                        <a:gd name="connsiteY12" fmla="*/ 889143 h 1312540"/>
                        <a:gd name="connsiteX13" fmla="*/ 12400 w 2455724"/>
                        <a:gd name="connsiteY13" fmla="*/ 919082 h 1312540"/>
                        <a:gd name="connsiteX14" fmla="*/ 42340 w 2455724"/>
                        <a:gd name="connsiteY14" fmla="*/ 931484 h 1312540"/>
                        <a:gd name="connsiteX15" fmla="*/ 320082 w 2455724"/>
                        <a:gd name="connsiteY15" fmla="*/ 931484 h 1312540"/>
                        <a:gd name="connsiteX16" fmla="*/ 559945 w 2455724"/>
                        <a:gd name="connsiteY16" fmla="*/ 1056559 h 1312540"/>
                        <a:gd name="connsiteX17" fmla="*/ 804874 w 2455724"/>
                        <a:gd name="connsiteY17" fmla="*/ 1185525 h 1312540"/>
                        <a:gd name="connsiteX18" fmla="*/ 862433 w 2455724"/>
                        <a:gd name="connsiteY18" fmla="*/ 1179887 h 1312540"/>
                        <a:gd name="connsiteX19" fmla="*/ 1227865 w 2455724"/>
                        <a:gd name="connsiteY19" fmla="*/ 1312540 h 1312540"/>
                        <a:gd name="connsiteX20" fmla="*/ 1581161 w 2455724"/>
                        <a:gd name="connsiteY20" fmla="*/ 1177052 h 1312540"/>
                        <a:gd name="connsiteX21" fmla="*/ 1650850 w 2455724"/>
                        <a:gd name="connsiteY21" fmla="*/ 1185520 h 1312540"/>
                        <a:gd name="connsiteX22" fmla="*/ 1895741 w 2455724"/>
                        <a:gd name="connsiteY22" fmla="*/ 1056627 h 1312540"/>
                        <a:gd name="connsiteX23" fmla="*/ 2135643 w 2455724"/>
                        <a:gd name="connsiteY23" fmla="*/ 931479 h 1312540"/>
                        <a:gd name="connsiteX24" fmla="*/ 2413384 w 2455724"/>
                        <a:gd name="connsiteY24" fmla="*/ 931479 h 1312540"/>
                        <a:gd name="connsiteX25" fmla="*/ 2443323 w 2455724"/>
                        <a:gd name="connsiteY25" fmla="*/ 919082 h 1312540"/>
                        <a:gd name="connsiteX26" fmla="*/ 2455725 w 2455724"/>
                        <a:gd name="connsiteY26" fmla="*/ 889139 h 1312540"/>
                        <a:gd name="connsiteX27" fmla="*/ 2455725 w 2455724"/>
                        <a:gd name="connsiteY27" fmla="*/ 381057 h 1312540"/>
                        <a:gd name="connsiteX28" fmla="*/ 2443323 w 2455724"/>
                        <a:gd name="connsiteY28" fmla="*/ 351118 h 1312540"/>
                        <a:gd name="connsiteX29" fmla="*/ 2413384 w 2455724"/>
                        <a:gd name="connsiteY29" fmla="*/ 338716 h 1312540"/>
                        <a:gd name="connsiteX30" fmla="*/ 629770 w 2455724"/>
                        <a:gd name="connsiteY30" fmla="*/ 1008664 h 1312540"/>
                        <a:gd name="connsiteX31" fmla="*/ 320082 w 2455724"/>
                        <a:gd name="connsiteY31" fmla="*/ 846789 h 1312540"/>
                        <a:gd name="connsiteX32" fmla="*/ 84680 w 2455724"/>
                        <a:gd name="connsiteY32" fmla="*/ 846789 h 1312540"/>
                        <a:gd name="connsiteX33" fmla="*/ 84680 w 2455724"/>
                        <a:gd name="connsiteY33" fmla="*/ 423387 h 1312540"/>
                        <a:gd name="connsiteX34" fmla="*/ 320082 w 2455724"/>
                        <a:gd name="connsiteY34" fmla="*/ 423387 h 1312540"/>
                        <a:gd name="connsiteX35" fmla="*/ 629809 w 2455724"/>
                        <a:gd name="connsiteY35" fmla="*/ 261435 h 1312540"/>
                        <a:gd name="connsiteX36" fmla="*/ 741272 w 2455724"/>
                        <a:gd name="connsiteY36" fmla="*/ 178438 h 1312540"/>
                        <a:gd name="connsiteX37" fmla="*/ 880124 w 2455724"/>
                        <a:gd name="connsiteY37" fmla="*/ 184637 h 1312540"/>
                        <a:gd name="connsiteX38" fmla="*/ 890276 w 2455724"/>
                        <a:gd name="connsiteY38" fmla="*/ 190932 h 1312540"/>
                        <a:gd name="connsiteX39" fmla="*/ 944220 w 2455724"/>
                        <a:gd name="connsiteY39" fmla="*/ 222516 h 1312540"/>
                        <a:gd name="connsiteX40" fmla="*/ 950607 w 2455724"/>
                        <a:gd name="connsiteY40" fmla="*/ 228318 h 1312540"/>
                        <a:gd name="connsiteX41" fmla="*/ 958431 w 2455724"/>
                        <a:gd name="connsiteY41" fmla="*/ 235595 h 1312540"/>
                        <a:gd name="connsiteX42" fmla="*/ 958451 w 2455724"/>
                        <a:gd name="connsiteY42" fmla="*/ 235615 h 1312540"/>
                        <a:gd name="connsiteX43" fmla="*/ 1010183 w 2455724"/>
                        <a:gd name="connsiteY43" fmla="*/ 328763 h 1312540"/>
                        <a:gd name="connsiteX44" fmla="*/ 1011204 w 2455724"/>
                        <a:gd name="connsiteY44" fmla="*/ 333887 h 1312540"/>
                        <a:gd name="connsiteX45" fmla="*/ 1014378 w 2455724"/>
                        <a:gd name="connsiteY45" fmla="*/ 352527 h 1312540"/>
                        <a:gd name="connsiteX46" fmla="*/ 1014378 w 2455724"/>
                        <a:gd name="connsiteY46" fmla="*/ 352507 h 1312540"/>
                        <a:gd name="connsiteX47" fmla="*/ 1016154 w 2455724"/>
                        <a:gd name="connsiteY47" fmla="*/ 380631 h 1312540"/>
                        <a:gd name="connsiteX48" fmla="*/ 931474 w 2455724"/>
                        <a:gd name="connsiteY48" fmla="*/ 550408 h 1312540"/>
                        <a:gd name="connsiteX49" fmla="*/ 889419 w 2455724"/>
                        <a:gd name="connsiteY49" fmla="*/ 635238 h 1312540"/>
                        <a:gd name="connsiteX50" fmla="*/ 931474 w 2455724"/>
                        <a:gd name="connsiteY50" fmla="*/ 720068 h 1312540"/>
                        <a:gd name="connsiteX51" fmla="*/ 1016154 w 2455724"/>
                        <a:gd name="connsiteY51" fmla="*/ 889540 h 1312540"/>
                        <a:gd name="connsiteX52" fmla="*/ 930550 w 2455724"/>
                        <a:gd name="connsiteY52" fmla="*/ 1059714 h 1312540"/>
                        <a:gd name="connsiteX53" fmla="*/ 925769 w 2455724"/>
                        <a:gd name="connsiteY53" fmla="*/ 1063193 h 1312540"/>
                        <a:gd name="connsiteX54" fmla="*/ 879572 w 2455724"/>
                        <a:gd name="connsiteY54" fmla="*/ 1087915 h 1312540"/>
                        <a:gd name="connsiteX55" fmla="*/ 877080 w 2455724"/>
                        <a:gd name="connsiteY55" fmla="*/ 1088897 h 1312540"/>
                        <a:gd name="connsiteX56" fmla="*/ 877080 w 2455724"/>
                        <a:gd name="connsiteY56" fmla="*/ 1088878 h 1312540"/>
                        <a:gd name="connsiteX57" fmla="*/ 805102 w 2455724"/>
                        <a:gd name="connsiteY57" fmla="*/ 1100825 h 1312540"/>
                        <a:gd name="connsiteX58" fmla="*/ 629770 w 2455724"/>
                        <a:gd name="connsiteY58" fmla="*/ 1008659 h 1312540"/>
                        <a:gd name="connsiteX59" fmla="*/ 1227855 w 2455724"/>
                        <a:gd name="connsiteY59" fmla="*/ 1227850 h 1312540"/>
                        <a:gd name="connsiteX60" fmla="*/ 958107 w 2455724"/>
                        <a:gd name="connsiteY60" fmla="*/ 1144568 h 1312540"/>
                        <a:gd name="connsiteX61" fmla="*/ 977366 w 2455724"/>
                        <a:gd name="connsiteY61" fmla="*/ 1130337 h 1312540"/>
                        <a:gd name="connsiteX62" fmla="*/ 980167 w 2455724"/>
                        <a:gd name="connsiteY62" fmla="*/ 1128295 h 1312540"/>
                        <a:gd name="connsiteX63" fmla="*/ 997950 w 2455724"/>
                        <a:gd name="connsiteY63" fmla="*/ 1113682 h 1312540"/>
                        <a:gd name="connsiteX64" fmla="*/ 997950 w 2455724"/>
                        <a:gd name="connsiteY64" fmla="*/ 1113701 h 1312540"/>
                        <a:gd name="connsiteX65" fmla="*/ 1100835 w 2455724"/>
                        <a:gd name="connsiteY65" fmla="*/ 889545 h 1312540"/>
                        <a:gd name="connsiteX66" fmla="*/ 981600 w 2455724"/>
                        <a:gd name="connsiteY66" fmla="*/ 652024 h 1312540"/>
                        <a:gd name="connsiteX67" fmla="*/ 973737 w 2455724"/>
                        <a:gd name="connsiteY67" fmla="*/ 635219 h 1312540"/>
                        <a:gd name="connsiteX68" fmla="*/ 981600 w 2455724"/>
                        <a:gd name="connsiteY68" fmla="*/ 618399 h 1312540"/>
                        <a:gd name="connsiteX69" fmla="*/ 1100835 w 2455724"/>
                        <a:gd name="connsiteY69" fmla="*/ 380631 h 1312540"/>
                        <a:gd name="connsiteX70" fmla="*/ 1099059 w 2455724"/>
                        <a:gd name="connsiteY70" fmla="*/ 347097 h 1312540"/>
                        <a:gd name="connsiteX71" fmla="*/ 1027080 w 2455724"/>
                        <a:gd name="connsiteY71" fmla="*/ 184918 h 1312540"/>
                        <a:gd name="connsiteX72" fmla="*/ 1025096 w 2455724"/>
                        <a:gd name="connsiteY72" fmla="*/ 182837 h 1312540"/>
                        <a:gd name="connsiteX73" fmla="*/ 1010410 w 2455724"/>
                        <a:gd name="connsiteY73" fmla="*/ 168098 h 1312540"/>
                        <a:gd name="connsiteX74" fmla="*/ 988694 w 2455724"/>
                        <a:gd name="connsiteY74" fmla="*/ 149420 h 1312540"/>
                        <a:gd name="connsiteX75" fmla="*/ 988674 w 2455724"/>
                        <a:gd name="connsiteY75" fmla="*/ 149439 h 1312540"/>
                        <a:gd name="connsiteX76" fmla="*/ 1227860 w 2455724"/>
                        <a:gd name="connsiteY76" fmla="*/ 84661 h 1312540"/>
                        <a:gd name="connsiteX77" fmla="*/ 1459671 w 2455724"/>
                        <a:gd name="connsiteY77" fmla="*/ 155826 h 1312540"/>
                        <a:gd name="connsiteX78" fmla="*/ 1452640 w 2455724"/>
                        <a:gd name="connsiteY78" fmla="*/ 162006 h 1312540"/>
                        <a:gd name="connsiteX79" fmla="*/ 1445948 w 2455724"/>
                        <a:gd name="connsiteY79" fmla="*/ 167885 h 1312540"/>
                        <a:gd name="connsiteX80" fmla="*/ 1445948 w 2455724"/>
                        <a:gd name="connsiteY80" fmla="*/ 167904 h 1312540"/>
                        <a:gd name="connsiteX81" fmla="*/ 1424570 w 2455724"/>
                        <a:gd name="connsiteY81" fmla="*/ 189074 h 1312540"/>
                        <a:gd name="connsiteX82" fmla="*/ 1419484 w 2455724"/>
                        <a:gd name="connsiteY82" fmla="*/ 194745 h 1312540"/>
                        <a:gd name="connsiteX83" fmla="*/ 1380038 w 2455724"/>
                        <a:gd name="connsiteY83" fmla="*/ 257331 h 1312540"/>
                        <a:gd name="connsiteX84" fmla="*/ 1377241 w 2455724"/>
                        <a:gd name="connsiteY84" fmla="*/ 264401 h 1312540"/>
                        <a:gd name="connsiteX85" fmla="*/ 1367505 w 2455724"/>
                        <a:gd name="connsiteY85" fmla="*/ 291828 h 1312540"/>
                        <a:gd name="connsiteX86" fmla="*/ 1364539 w 2455724"/>
                        <a:gd name="connsiteY86" fmla="*/ 302827 h 1312540"/>
                        <a:gd name="connsiteX87" fmla="*/ 1359110 w 2455724"/>
                        <a:gd name="connsiteY87" fmla="*/ 329876 h 1312540"/>
                        <a:gd name="connsiteX88" fmla="*/ 1357372 w 2455724"/>
                        <a:gd name="connsiteY88" fmla="*/ 341010 h 1312540"/>
                        <a:gd name="connsiteX89" fmla="*/ 1357372 w 2455724"/>
                        <a:gd name="connsiteY89" fmla="*/ 341029 h 1312540"/>
                        <a:gd name="connsiteX90" fmla="*/ 1354876 w 2455724"/>
                        <a:gd name="connsiteY90" fmla="*/ 380399 h 1312540"/>
                        <a:gd name="connsiteX91" fmla="*/ 1474110 w 2455724"/>
                        <a:gd name="connsiteY91" fmla="*/ 618147 h 1312540"/>
                        <a:gd name="connsiteX92" fmla="*/ 1481973 w 2455724"/>
                        <a:gd name="connsiteY92" fmla="*/ 634952 h 1312540"/>
                        <a:gd name="connsiteX93" fmla="*/ 1474110 w 2455724"/>
                        <a:gd name="connsiteY93" fmla="*/ 651777 h 1312540"/>
                        <a:gd name="connsiteX94" fmla="*/ 1354876 w 2455724"/>
                        <a:gd name="connsiteY94" fmla="*/ 889545 h 1312540"/>
                        <a:gd name="connsiteX95" fmla="*/ 1357072 w 2455724"/>
                        <a:gd name="connsiteY95" fmla="*/ 921864 h 1312540"/>
                        <a:gd name="connsiteX96" fmla="*/ 1357489 w 2455724"/>
                        <a:gd name="connsiteY96" fmla="*/ 924699 h 1312540"/>
                        <a:gd name="connsiteX97" fmla="*/ 1357503 w 2455724"/>
                        <a:gd name="connsiteY97" fmla="*/ 924699 h 1312540"/>
                        <a:gd name="connsiteX98" fmla="*/ 1405684 w 2455724"/>
                        <a:gd name="connsiteY98" fmla="*/ 1051493 h 1312540"/>
                        <a:gd name="connsiteX99" fmla="*/ 1416441 w 2455724"/>
                        <a:gd name="connsiteY99" fmla="*/ 1066900 h 1312540"/>
                        <a:gd name="connsiteX100" fmla="*/ 1419581 w 2455724"/>
                        <a:gd name="connsiteY100" fmla="*/ 1071134 h 1312540"/>
                        <a:gd name="connsiteX101" fmla="*/ 1419581 w 2455724"/>
                        <a:gd name="connsiteY101" fmla="*/ 1071153 h 1312540"/>
                        <a:gd name="connsiteX102" fmla="*/ 1488835 w 2455724"/>
                        <a:gd name="connsiteY102" fmla="*/ 1138631 h 1312540"/>
                        <a:gd name="connsiteX103" fmla="*/ 1227855 w 2455724"/>
                        <a:gd name="connsiteY103" fmla="*/ 1227850 h 1312540"/>
                        <a:gd name="connsiteX104" fmla="*/ 2371040 w 2455724"/>
                        <a:gd name="connsiteY104" fmla="*/ 846789 h 1312540"/>
                        <a:gd name="connsiteX105" fmla="*/ 2135638 w 2455724"/>
                        <a:gd name="connsiteY105" fmla="*/ 846789 h 1312540"/>
                        <a:gd name="connsiteX106" fmla="*/ 1825911 w 2455724"/>
                        <a:gd name="connsiteY106" fmla="*/ 1008741 h 1312540"/>
                        <a:gd name="connsiteX107" fmla="*/ 1650841 w 2455724"/>
                        <a:gd name="connsiteY107" fmla="*/ 1100830 h 1312540"/>
                        <a:gd name="connsiteX108" fmla="*/ 1508907 w 2455724"/>
                        <a:gd name="connsiteY108" fmla="*/ 1044597 h 1312540"/>
                        <a:gd name="connsiteX109" fmla="*/ 1505486 w 2455724"/>
                        <a:gd name="connsiteY109" fmla="*/ 1041215 h 1312540"/>
                        <a:gd name="connsiteX110" fmla="*/ 1494656 w 2455724"/>
                        <a:gd name="connsiteY110" fmla="*/ 1029606 h 1312540"/>
                        <a:gd name="connsiteX111" fmla="*/ 1494637 w 2455724"/>
                        <a:gd name="connsiteY111" fmla="*/ 1029606 h 1312540"/>
                        <a:gd name="connsiteX112" fmla="*/ 1439556 w 2455724"/>
                        <a:gd name="connsiteY112" fmla="*/ 889545 h 1312540"/>
                        <a:gd name="connsiteX113" fmla="*/ 1524236 w 2455724"/>
                        <a:gd name="connsiteY113" fmla="*/ 720184 h 1312540"/>
                        <a:gd name="connsiteX114" fmla="*/ 1566576 w 2455724"/>
                        <a:gd name="connsiteY114" fmla="*/ 635393 h 1312540"/>
                        <a:gd name="connsiteX115" fmla="*/ 1524614 w 2455724"/>
                        <a:gd name="connsiteY115" fmla="*/ 550412 h 1312540"/>
                        <a:gd name="connsiteX116" fmla="*/ 1439556 w 2455724"/>
                        <a:gd name="connsiteY116" fmla="*/ 380636 h 1312540"/>
                        <a:gd name="connsiteX117" fmla="*/ 1468265 w 2455724"/>
                        <a:gd name="connsiteY117" fmla="*/ 270909 h 1312540"/>
                        <a:gd name="connsiteX118" fmla="*/ 1553869 w 2455724"/>
                        <a:gd name="connsiteY118" fmla="*/ 196531 h 1312540"/>
                        <a:gd name="connsiteX119" fmla="*/ 1556841 w 2455724"/>
                        <a:gd name="connsiteY119" fmla="*/ 194924 h 1312540"/>
                        <a:gd name="connsiteX120" fmla="*/ 1650841 w 2455724"/>
                        <a:gd name="connsiteY120" fmla="*/ 169351 h 1312540"/>
                        <a:gd name="connsiteX121" fmla="*/ 1825950 w 2455724"/>
                        <a:gd name="connsiteY121" fmla="*/ 261517 h 1312540"/>
                        <a:gd name="connsiteX122" fmla="*/ 2135638 w 2455724"/>
                        <a:gd name="connsiteY122" fmla="*/ 423392 h 1312540"/>
                        <a:gd name="connsiteX123" fmla="*/ 2371040 w 2455724"/>
                        <a:gd name="connsiteY123" fmla="*/ 423392 h 131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455724" h="1312540">
                          <a:moveTo>
                            <a:pt x="2413380" y="338721"/>
                          </a:moveTo>
                          <a:lnTo>
                            <a:pt x="2135638" y="338721"/>
                          </a:lnTo>
                          <a:cubicBezTo>
                            <a:pt x="2039959" y="339060"/>
                            <a:pt x="1950251" y="292297"/>
                            <a:pt x="1895775" y="213646"/>
                          </a:cubicBezTo>
                          <a:cubicBezTo>
                            <a:pt x="1840447" y="132822"/>
                            <a:pt x="1748775" y="84564"/>
                            <a:pt x="1650845" y="84680"/>
                          </a:cubicBezTo>
                          <a:cubicBezTo>
                            <a:pt x="1613891" y="86495"/>
                            <a:pt x="1577527" y="94697"/>
                            <a:pt x="1543369" y="108952"/>
                          </a:cubicBezTo>
                          <a:cubicBezTo>
                            <a:pt x="1451411" y="42001"/>
                            <a:pt x="1341535" y="4065"/>
                            <a:pt x="1227860" y="0"/>
                          </a:cubicBezTo>
                          <a:cubicBezTo>
                            <a:pt x="1111974" y="566"/>
                            <a:pt x="998996" y="36422"/>
                            <a:pt x="903994" y="102807"/>
                          </a:cubicBezTo>
                          <a:cubicBezTo>
                            <a:pt x="872256" y="91068"/>
                            <a:pt x="838727" y="84922"/>
                            <a:pt x="804874" y="84675"/>
                          </a:cubicBezTo>
                          <a:cubicBezTo>
                            <a:pt x="706984" y="84545"/>
                            <a:pt x="615326" y="132784"/>
                            <a:pt x="559984" y="213573"/>
                          </a:cubicBezTo>
                          <a:cubicBezTo>
                            <a:pt x="505527" y="292258"/>
                            <a:pt x="415780" y="339060"/>
                            <a:pt x="320082" y="338716"/>
                          </a:cubicBezTo>
                          <a:lnTo>
                            <a:pt x="42340" y="338716"/>
                          </a:lnTo>
                          <a:cubicBezTo>
                            <a:pt x="18959" y="338716"/>
                            <a:pt x="0" y="357675"/>
                            <a:pt x="0" y="381057"/>
                          </a:cubicBezTo>
                          <a:lnTo>
                            <a:pt x="0" y="889143"/>
                          </a:lnTo>
                          <a:cubicBezTo>
                            <a:pt x="0" y="900370"/>
                            <a:pt x="4461" y="911141"/>
                            <a:pt x="12400" y="919082"/>
                          </a:cubicBezTo>
                          <a:cubicBezTo>
                            <a:pt x="20338" y="927022"/>
                            <a:pt x="31114" y="931484"/>
                            <a:pt x="42340" y="931484"/>
                          </a:cubicBezTo>
                          <a:lnTo>
                            <a:pt x="320082" y="931484"/>
                          </a:lnTo>
                          <a:cubicBezTo>
                            <a:pt x="415761" y="931140"/>
                            <a:pt x="505469" y="977903"/>
                            <a:pt x="559945" y="1056559"/>
                          </a:cubicBezTo>
                          <a:cubicBezTo>
                            <a:pt x="615273" y="1137383"/>
                            <a:pt x="706945" y="1185636"/>
                            <a:pt x="804874" y="1185525"/>
                          </a:cubicBezTo>
                          <a:cubicBezTo>
                            <a:pt x="824191" y="1185447"/>
                            <a:pt x="843455" y="1183574"/>
                            <a:pt x="862433" y="1179887"/>
                          </a:cubicBezTo>
                          <a:cubicBezTo>
                            <a:pt x="965844" y="1263963"/>
                            <a:pt x="1094588" y="1310706"/>
                            <a:pt x="1227865" y="1312540"/>
                          </a:cubicBezTo>
                          <a:cubicBezTo>
                            <a:pt x="1357193" y="1306855"/>
                            <a:pt x="1481190" y="1259293"/>
                            <a:pt x="1581161" y="1177052"/>
                          </a:cubicBezTo>
                          <a:cubicBezTo>
                            <a:pt x="1603957" y="1182670"/>
                            <a:pt x="1627358" y="1185505"/>
                            <a:pt x="1650850" y="1185520"/>
                          </a:cubicBezTo>
                          <a:cubicBezTo>
                            <a:pt x="1748741" y="1185655"/>
                            <a:pt x="1840399" y="1137417"/>
                            <a:pt x="1895741" y="1056627"/>
                          </a:cubicBezTo>
                          <a:cubicBezTo>
                            <a:pt x="1950198" y="977937"/>
                            <a:pt x="2039944" y="931135"/>
                            <a:pt x="2135643" y="931479"/>
                          </a:cubicBezTo>
                          <a:lnTo>
                            <a:pt x="2413384" y="931479"/>
                          </a:lnTo>
                          <a:cubicBezTo>
                            <a:pt x="2424611" y="931479"/>
                            <a:pt x="2435387" y="927022"/>
                            <a:pt x="2443323" y="919082"/>
                          </a:cubicBezTo>
                          <a:cubicBezTo>
                            <a:pt x="2451263" y="911141"/>
                            <a:pt x="2455725" y="900370"/>
                            <a:pt x="2455725" y="889139"/>
                          </a:cubicBezTo>
                          <a:lnTo>
                            <a:pt x="2455725" y="381057"/>
                          </a:lnTo>
                          <a:cubicBezTo>
                            <a:pt x="2455725" y="369830"/>
                            <a:pt x="2451263" y="359054"/>
                            <a:pt x="2443323" y="351118"/>
                          </a:cubicBezTo>
                          <a:cubicBezTo>
                            <a:pt x="2435387" y="343178"/>
                            <a:pt x="2424611" y="338716"/>
                            <a:pt x="2413384" y="338716"/>
                          </a:cubicBezTo>
                          <a:close/>
                          <a:moveTo>
                            <a:pt x="629770" y="1008664"/>
                          </a:moveTo>
                          <a:cubicBezTo>
                            <a:pt x="559495" y="906989"/>
                            <a:pt x="443681" y="846450"/>
                            <a:pt x="320082" y="846789"/>
                          </a:cubicBezTo>
                          <a:lnTo>
                            <a:pt x="84680" y="846789"/>
                          </a:lnTo>
                          <a:lnTo>
                            <a:pt x="84680" y="423387"/>
                          </a:lnTo>
                          <a:lnTo>
                            <a:pt x="320082" y="423387"/>
                          </a:lnTo>
                          <a:cubicBezTo>
                            <a:pt x="443701" y="423726"/>
                            <a:pt x="559548" y="363148"/>
                            <a:pt x="629809" y="261435"/>
                          </a:cubicBezTo>
                          <a:cubicBezTo>
                            <a:pt x="656292" y="221741"/>
                            <a:pt x="695661" y="192423"/>
                            <a:pt x="741272" y="178438"/>
                          </a:cubicBezTo>
                          <a:cubicBezTo>
                            <a:pt x="786903" y="164435"/>
                            <a:pt x="835930" y="166627"/>
                            <a:pt x="880124" y="184637"/>
                          </a:cubicBezTo>
                          <a:cubicBezTo>
                            <a:pt x="883187" y="187206"/>
                            <a:pt x="886608" y="189345"/>
                            <a:pt x="890276" y="190932"/>
                          </a:cubicBezTo>
                          <a:cubicBezTo>
                            <a:pt x="909593" y="199004"/>
                            <a:pt x="927738" y="209625"/>
                            <a:pt x="944220" y="222516"/>
                          </a:cubicBezTo>
                          <a:cubicBezTo>
                            <a:pt x="946412" y="224388"/>
                            <a:pt x="948454" y="226372"/>
                            <a:pt x="950607" y="228318"/>
                          </a:cubicBezTo>
                          <a:cubicBezTo>
                            <a:pt x="952760" y="230268"/>
                            <a:pt x="955901" y="233142"/>
                            <a:pt x="958431" y="235595"/>
                          </a:cubicBezTo>
                          <a:lnTo>
                            <a:pt x="958451" y="235615"/>
                          </a:lnTo>
                          <a:cubicBezTo>
                            <a:pt x="983952" y="261285"/>
                            <a:pt x="1001870" y="293531"/>
                            <a:pt x="1010183" y="328763"/>
                          </a:cubicBezTo>
                          <a:cubicBezTo>
                            <a:pt x="1010560" y="330466"/>
                            <a:pt x="1010865" y="332184"/>
                            <a:pt x="1011204" y="333887"/>
                          </a:cubicBezTo>
                          <a:cubicBezTo>
                            <a:pt x="1012511" y="339936"/>
                            <a:pt x="1013623" y="346115"/>
                            <a:pt x="1014378" y="352527"/>
                          </a:cubicBezTo>
                          <a:lnTo>
                            <a:pt x="1014378" y="352507"/>
                          </a:lnTo>
                          <a:cubicBezTo>
                            <a:pt x="1015496" y="361841"/>
                            <a:pt x="1016101" y="371219"/>
                            <a:pt x="1016154" y="380631"/>
                          </a:cubicBezTo>
                          <a:cubicBezTo>
                            <a:pt x="1016154" y="447373"/>
                            <a:pt x="984798" y="510240"/>
                            <a:pt x="931474" y="550408"/>
                          </a:cubicBezTo>
                          <a:cubicBezTo>
                            <a:pt x="904976" y="570557"/>
                            <a:pt x="889419" y="601932"/>
                            <a:pt x="889419" y="635238"/>
                          </a:cubicBezTo>
                          <a:cubicBezTo>
                            <a:pt x="889419" y="668525"/>
                            <a:pt x="904976" y="699900"/>
                            <a:pt x="931474" y="720068"/>
                          </a:cubicBezTo>
                          <a:cubicBezTo>
                            <a:pt x="984721" y="760158"/>
                            <a:pt x="1016058" y="822894"/>
                            <a:pt x="1016154" y="889540"/>
                          </a:cubicBezTo>
                          <a:cubicBezTo>
                            <a:pt x="1012661" y="955736"/>
                            <a:pt x="981624" y="1017451"/>
                            <a:pt x="930550" y="1059714"/>
                          </a:cubicBezTo>
                          <a:cubicBezTo>
                            <a:pt x="928982" y="1060904"/>
                            <a:pt x="927375" y="1062041"/>
                            <a:pt x="925769" y="1063193"/>
                          </a:cubicBezTo>
                          <a:cubicBezTo>
                            <a:pt x="911460" y="1073345"/>
                            <a:pt x="895942" y="1081639"/>
                            <a:pt x="879572" y="1087915"/>
                          </a:cubicBezTo>
                          <a:lnTo>
                            <a:pt x="877080" y="1088897"/>
                          </a:lnTo>
                          <a:lnTo>
                            <a:pt x="877080" y="1088878"/>
                          </a:lnTo>
                          <a:cubicBezTo>
                            <a:pt x="853921" y="1096915"/>
                            <a:pt x="829596" y="1100960"/>
                            <a:pt x="805102" y="1100825"/>
                          </a:cubicBezTo>
                          <a:cubicBezTo>
                            <a:pt x="734996" y="1101033"/>
                            <a:pt x="669347" y="1066517"/>
                            <a:pt x="629770" y="1008659"/>
                          </a:cubicBezTo>
                          <a:close/>
                          <a:moveTo>
                            <a:pt x="1227855" y="1227850"/>
                          </a:moveTo>
                          <a:cubicBezTo>
                            <a:pt x="1131760" y="1226868"/>
                            <a:pt x="1038026" y="1197927"/>
                            <a:pt x="958107" y="1144568"/>
                          </a:cubicBezTo>
                          <a:cubicBezTo>
                            <a:pt x="965007" y="1140334"/>
                            <a:pt x="970809" y="1135176"/>
                            <a:pt x="977366" y="1130337"/>
                          </a:cubicBezTo>
                          <a:lnTo>
                            <a:pt x="980167" y="1128295"/>
                          </a:lnTo>
                          <a:cubicBezTo>
                            <a:pt x="986269" y="1123548"/>
                            <a:pt x="992318" y="1118845"/>
                            <a:pt x="997950" y="1113682"/>
                          </a:cubicBezTo>
                          <a:lnTo>
                            <a:pt x="997950" y="1113701"/>
                          </a:lnTo>
                          <a:cubicBezTo>
                            <a:pt x="1062332" y="1056844"/>
                            <a:pt x="1099698" y="975435"/>
                            <a:pt x="1100835" y="889545"/>
                          </a:cubicBezTo>
                          <a:cubicBezTo>
                            <a:pt x="1100593" y="796058"/>
                            <a:pt x="1056438" y="708087"/>
                            <a:pt x="981600" y="652024"/>
                          </a:cubicBezTo>
                          <a:cubicBezTo>
                            <a:pt x="976611" y="647867"/>
                            <a:pt x="973737" y="641703"/>
                            <a:pt x="973737" y="635219"/>
                          </a:cubicBezTo>
                          <a:cubicBezTo>
                            <a:pt x="973737" y="628720"/>
                            <a:pt x="976611" y="622555"/>
                            <a:pt x="981600" y="618399"/>
                          </a:cubicBezTo>
                          <a:cubicBezTo>
                            <a:pt x="1056491" y="562277"/>
                            <a:pt x="1100646" y="474215"/>
                            <a:pt x="1100835" y="380631"/>
                          </a:cubicBezTo>
                          <a:cubicBezTo>
                            <a:pt x="1100854" y="369419"/>
                            <a:pt x="1100249" y="358232"/>
                            <a:pt x="1099059" y="347097"/>
                          </a:cubicBezTo>
                          <a:cubicBezTo>
                            <a:pt x="1093615" y="286573"/>
                            <a:pt x="1068327" y="229547"/>
                            <a:pt x="1027080" y="184918"/>
                          </a:cubicBezTo>
                          <a:cubicBezTo>
                            <a:pt x="1026437" y="184201"/>
                            <a:pt x="1025779" y="183558"/>
                            <a:pt x="1025096" y="182837"/>
                          </a:cubicBezTo>
                          <a:cubicBezTo>
                            <a:pt x="1020354" y="177790"/>
                            <a:pt x="1015569" y="172801"/>
                            <a:pt x="1010410" y="168098"/>
                          </a:cubicBezTo>
                          <a:cubicBezTo>
                            <a:pt x="1003433" y="161497"/>
                            <a:pt x="996194" y="155260"/>
                            <a:pt x="988694" y="149420"/>
                          </a:cubicBezTo>
                          <a:lnTo>
                            <a:pt x="988674" y="149439"/>
                          </a:lnTo>
                          <a:cubicBezTo>
                            <a:pt x="1061335" y="107210"/>
                            <a:pt x="1143818" y="84869"/>
                            <a:pt x="1227860" y="84661"/>
                          </a:cubicBezTo>
                          <a:cubicBezTo>
                            <a:pt x="1310121" y="87192"/>
                            <a:pt x="1390170" y="111768"/>
                            <a:pt x="1459671" y="155826"/>
                          </a:cubicBezTo>
                          <a:cubicBezTo>
                            <a:pt x="1457174" y="157772"/>
                            <a:pt x="1455021" y="160060"/>
                            <a:pt x="1452640" y="162006"/>
                          </a:cubicBezTo>
                          <a:cubicBezTo>
                            <a:pt x="1450274" y="163956"/>
                            <a:pt x="1448160" y="165901"/>
                            <a:pt x="1445948" y="167885"/>
                          </a:cubicBezTo>
                          <a:lnTo>
                            <a:pt x="1445948" y="167904"/>
                          </a:lnTo>
                          <a:cubicBezTo>
                            <a:pt x="1438462" y="174577"/>
                            <a:pt x="1431315" y="181647"/>
                            <a:pt x="1424570" y="189074"/>
                          </a:cubicBezTo>
                          <a:cubicBezTo>
                            <a:pt x="1422867" y="190947"/>
                            <a:pt x="1421091" y="192800"/>
                            <a:pt x="1419484" y="194745"/>
                          </a:cubicBezTo>
                          <a:cubicBezTo>
                            <a:pt x="1403453" y="213646"/>
                            <a:pt x="1390166" y="234705"/>
                            <a:pt x="1380038" y="257331"/>
                          </a:cubicBezTo>
                          <a:cubicBezTo>
                            <a:pt x="1379017" y="259654"/>
                            <a:pt x="1378223" y="262074"/>
                            <a:pt x="1377241" y="264401"/>
                          </a:cubicBezTo>
                          <a:cubicBezTo>
                            <a:pt x="1373515" y="273358"/>
                            <a:pt x="1370263" y="282527"/>
                            <a:pt x="1367505" y="291828"/>
                          </a:cubicBezTo>
                          <a:cubicBezTo>
                            <a:pt x="1366445" y="295476"/>
                            <a:pt x="1365463" y="299159"/>
                            <a:pt x="1364539" y="302827"/>
                          </a:cubicBezTo>
                          <a:cubicBezTo>
                            <a:pt x="1362342" y="311638"/>
                            <a:pt x="1360547" y="320692"/>
                            <a:pt x="1359110" y="329876"/>
                          </a:cubicBezTo>
                          <a:cubicBezTo>
                            <a:pt x="1358524" y="333602"/>
                            <a:pt x="1357847" y="337245"/>
                            <a:pt x="1357372" y="341010"/>
                          </a:cubicBezTo>
                          <a:lnTo>
                            <a:pt x="1357372" y="341029"/>
                          </a:lnTo>
                          <a:cubicBezTo>
                            <a:pt x="1355766" y="354090"/>
                            <a:pt x="1354934" y="367247"/>
                            <a:pt x="1354876" y="380399"/>
                          </a:cubicBezTo>
                          <a:cubicBezTo>
                            <a:pt x="1355069" y="473982"/>
                            <a:pt x="1399224" y="562026"/>
                            <a:pt x="1474110" y="618147"/>
                          </a:cubicBezTo>
                          <a:cubicBezTo>
                            <a:pt x="1479104" y="622308"/>
                            <a:pt x="1481973" y="628468"/>
                            <a:pt x="1481973" y="634952"/>
                          </a:cubicBezTo>
                          <a:cubicBezTo>
                            <a:pt x="1481973" y="641456"/>
                            <a:pt x="1479104" y="647616"/>
                            <a:pt x="1474110" y="651777"/>
                          </a:cubicBezTo>
                          <a:cubicBezTo>
                            <a:pt x="1399219" y="707899"/>
                            <a:pt x="1355064" y="795961"/>
                            <a:pt x="1354876" y="889545"/>
                          </a:cubicBezTo>
                          <a:cubicBezTo>
                            <a:pt x="1354953" y="900355"/>
                            <a:pt x="1355689" y="911151"/>
                            <a:pt x="1357072" y="921864"/>
                          </a:cubicBezTo>
                          <a:cubicBezTo>
                            <a:pt x="1357072" y="922793"/>
                            <a:pt x="1357372" y="923737"/>
                            <a:pt x="1357489" y="924699"/>
                          </a:cubicBezTo>
                          <a:lnTo>
                            <a:pt x="1357503" y="924699"/>
                          </a:lnTo>
                          <a:cubicBezTo>
                            <a:pt x="1363798" y="970045"/>
                            <a:pt x="1380280" y="1013406"/>
                            <a:pt x="1405684" y="1051493"/>
                          </a:cubicBezTo>
                          <a:cubicBezTo>
                            <a:pt x="1409071" y="1056786"/>
                            <a:pt x="1412720" y="1061833"/>
                            <a:pt x="1416441" y="1066900"/>
                          </a:cubicBezTo>
                          <a:lnTo>
                            <a:pt x="1419581" y="1071134"/>
                          </a:lnTo>
                          <a:lnTo>
                            <a:pt x="1419581" y="1071153"/>
                          </a:lnTo>
                          <a:cubicBezTo>
                            <a:pt x="1438820" y="1097273"/>
                            <a:pt x="1462221" y="1120069"/>
                            <a:pt x="1488835" y="1138631"/>
                          </a:cubicBezTo>
                          <a:cubicBezTo>
                            <a:pt x="1412057" y="1192502"/>
                            <a:pt x="1321555" y="1223442"/>
                            <a:pt x="1227855" y="1227850"/>
                          </a:cubicBezTo>
                          <a:close/>
                          <a:moveTo>
                            <a:pt x="2371040" y="846789"/>
                          </a:moveTo>
                          <a:lnTo>
                            <a:pt x="2135638" y="846789"/>
                          </a:lnTo>
                          <a:cubicBezTo>
                            <a:pt x="2012019" y="846450"/>
                            <a:pt x="1896172" y="907028"/>
                            <a:pt x="1825911" y="1008741"/>
                          </a:cubicBezTo>
                          <a:cubicBezTo>
                            <a:pt x="1786368" y="1066488"/>
                            <a:pt x="1720835" y="1100965"/>
                            <a:pt x="1650841" y="1100830"/>
                          </a:cubicBezTo>
                          <a:cubicBezTo>
                            <a:pt x="1597971" y="1101473"/>
                            <a:pt x="1546974" y="1081286"/>
                            <a:pt x="1508907" y="1044597"/>
                          </a:cubicBezTo>
                          <a:lnTo>
                            <a:pt x="1505486" y="1041215"/>
                          </a:lnTo>
                          <a:cubicBezTo>
                            <a:pt x="1501760" y="1037450"/>
                            <a:pt x="1498077" y="1033598"/>
                            <a:pt x="1494656" y="1029606"/>
                          </a:cubicBezTo>
                          <a:lnTo>
                            <a:pt x="1494637" y="1029606"/>
                          </a:lnTo>
                          <a:cubicBezTo>
                            <a:pt x="1461578" y="990141"/>
                            <a:pt x="1442241" y="940978"/>
                            <a:pt x="1439556" y="889545"/>
                          </a:cubicBezTo>
                          <a:cubicBezTo>
                            <a:pt x="1439687" y="822953"/>
                            <a:pt x="1471028" y="760255"/>
                            <a:pt x="1524236" y="720184"/>
                          </a:cubicBezTo>
                          <a:cubicBezTo>
                            <a:pt x="1550831" y="700113"/>
                            <a:pt x="1566499" y="668733"/>
                            <a:pt x="1566576" y="635393"/>
                          </a:cubicBezTo>
                          <a:cubicBezTo>
                            <a:pt x="1566649" y="602072"/>
                            <a:pt x="1551111" y="570615"/>
                            <a:pt x="1524614" y="550412"/>
                          </a:cubicBezTo>
                          <a:cubicBezTo>
                            <a:pt x="1471159" y="510342"/>
                            <a:pt x="1439648" y="447456"/>
                            <a:pt x="1439556" y="380636"/>
                          </a:cubicBezTo>
                          <a:cubicBezTo>
                            <a:pt x="1437853" y="342002"/>
                            <a:pt x="1447874" y="303760"/>
                            <a:pt x="1468265" y="270909"/>
                          </a:cubicBezTo>
                          <a:cubicBezTo>
                            <a:pt x="1488661" y="238058"/>
                            <a:pt x="1518488" y="212141"/>
                            <a:pt x="1553869" y="196531"/>
                          </a:cubicBezTo>
                          <a:cubicBezTo>
                            <a:pt x="1554890" y="196023"/>
                            <a:pt x="1555781" y="195399"/>
                            <a:pt x="1556841" y="194924"/>
                          </a:cubicBezTo>
                          <a:cubicBezTo>
                            <a:pt x="1586135" y="180200"/>
                            <a:pt x="1618101" y="171509"/>
                            <a:pt x="1650841" y="169351"/>
                          </a:cubicBezTo>
                          <a:cubicBezTo>
                            <a:pt x="1720854" y="169220"/>
                            <a:pt x="1786426" y="203736"/>
                            <a:pt x="1825950" y="261517"/>
                          </a:cubicBezTo>
                          <a:cubicBezTo>
                            <a:pt x="1896225" y="363192"/>
                            <a:pt x="2012039" y="423731"/>
                            <a:pt x="2135638" y="423392"/>
                          </a:cubicBezTo>
                          <a:lnTo>
                            <a:pt x="2371040" y="423392"/>
                          </a:lnTo>
                          <a:close/>
                        </a:path>
                      </a:pathLst>
                    </a:custGeom>
                    <a:grpFill/>
                    <a:ln w="4831" cap="flat">
                      <a:no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134426AD-EDC7-1000-B5B3-564B265151E1}"/>
                        </a:ext>
                      </a:extLst>
                    </p:cNvPr>
                    <p:cNvSpPr/>
                    <p:nvPr/>
                  </p:nvSpPr>
                  <p:spPr>
                    <a:xfrm>
                      <a:off x="1514617" y="3674738"/>
                      <a:ext cx="84699" cy="84648"/>
                    </a:xfrm>
                    <a:custGeom>
                      <a:avLst/>
                      <a:gdLst>
                        <a:gd name="connsiteX0" fmla="*/ 42353 w 84699"/>
                        <a:gd name="connsiteY0" fmla="*/ 84644 h 84648"/>
                        <a:gd name="connsiteX1" fmla="*/ 71991 w 84699"/>
                        <a:gd name="connsiteY1" fmla="*/ 72358 h 84648"/>
                        <a:gd name="connsiteX2" fmla="*/ 81311 w 84699"/>
                        <a:gd name="connsiteY2" fmla="*/ 26219 h 84648"/>
                        <a:gd name="connsiteX3" fmla="*/ 71991 w 84699"/>
                        <a:gd name="connsiteY3" fmla="*/ 12249 h 84648"/>
                        <a:gd name="connsiteX4" fmla="*/ 26269 w 84699"/>
                        <a:gd name="connsiteY4" fmla="*/ 3346 h 84648"/>
                        <a:gd name="connsiteX5" fmla="*/ 3395 w 84699"/>
                        <a:gd name="connsiteY5" fmla="*/ 26219 h 84648"/>
                        <a:gd name="connsiteX6" fmla="*/ 13 w 84699"/>
                        <a:gd name="connsiteY6" fmla="*/ 42304 h 84648"/>
                        <a:gd name="connsiteX7" fmla="*/ 12279 w 84699"/>
                        <a:gd name="connsiteY7" fmla="*/ 72377 h 84648"/>
                        <a:gd name="connsiteX8" fmla="*/ 42353 w 84699"/>
                        <a:gd name="connsiteY8" fmla="*/ 84644 h 8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99" h="84648">
                          <a:moveTo>
                            <a:pt x="42353" y="84644"/>
                          </a:moveTo>
                          <a:cubicBezTo>
                            <a:pt x="53507" y="84813"/>
                            <a:pt x="64225" y="80371"/>
                            <a:pt x="71991" y="72358"/>
                          </a:cubicBezTo>
                          <a:cubicBezTo>
                            <a:pt x="84427" y="60430"/>
                            <a:pt x="88153" y="42038"/>
                            <a:pt x="81311" y="26219"/>
                          </a:cubicBezTo>
                          <a:cubicBezTo>
                            <a:pt x="79361" y="20868"/>
                            <a:pt x="76167" y="16087"/>
                            <a:pt x="71991" y="12249"/>
                          </a:cubicBezTo>
                          <a:cubicBezTo>
                            <a:pt x="60005" y="191"/>
                            <a:pt x="41879" y="-3346"/>
                            <a:pt x="26269" y="3346"/>
                          </a:cubicBezTo>
                          <a:cubicBezTo>
                            <a:pt x="15628" y="7203"/>
                            <a:pt x="7252" y="15579"/>
                            <a:pt x="3395" y="26219"/>
                          </a:cubicBezTo>
                          <a:cubicBezTo>
                            <a:pt x="1034" y="31247"/>
                            <a:pt x="-137" y="36749"/>
                            <a:pt x="13" y="42304"/>
                          </a:cubicBezTo>
                          <a:cubicBezTo>
                            <a:pt x="-99" y="53569"/>
                            <a:pt x="4324" y="64398"/>
                            <a:pt x="12279" y="72377"/>
                          </a:cubicBezTo>
                          <a:cubicBezTo>
                            <a:pt x="20259" y="80332"/>
                            <a:pt x="31088" y="84755"/>
                            <a:pt x="42353" y="84644"/>
                          </a:cubicBezTo>
                          <a:close/>
                        </a:path>
                      </a:pathLst>
                    </a:custGeom>
                    <a:grpFill/>
                    <a:ln w="4831" cap="flat">
                      <a:no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CB1D0377-0605-7609-FC3B-3FE3D4AE1503}"/>
                        </a:ext>
                      </a:extLst>
                    </p:cNvPr>
                    <p:cNvSpPr/>
                    <p:nvPr/>
                  </p:nvSpPr>
                  <p:spPr>
                    <a:xfrm>
                      <a:off x="1641657" y="4140672"/>
                      <a:ext cx="84693" cy="84458"/>
                    </a:xfrm>
                    <a:custGeom>
                      <a:avLst/>
                      <a:gdLst>
                        <a:gd name="connsiteX0" fmla="*/ 26269 w 84693"/>
                        <a:gd name="connsiteY0" fmla="*/ 3159 h 84458"/>
                        <a:gd name="connsiteX1" fmla="*/ 12299 w 84693"/>
                        <a:gd name="connsiteY1" fmla="*/ 12062 h 84458"/>
                        <a:gd name="connsiteX2" fmla="*/ 13 w 84693"/>
                        <a:gd name="connsiteY2" fmla="*/ 42116 h 84458"/>
                        <a:gd name="connsiteX3" fmla="*/ 3395 w 84693"/>
                        <a:gd name="connsiteY3" fmla="*/ 58201 h 84458"/>
                        <a:gd name="connsiteX4" fmla="*/ 12299 w 84693"/>
                        <a:gd name="connsiteY4" fmla="*/ 72171 h 84458"/>
                        <a:gd name="connsiteX5" fmla="*/ 58437 w 84693"/>
                        <a:gd name="connsiteY5" fmla="*/ 81069 h 84458"/>
                        <a:gd name="connsiteX6" fmla="*/ 81311 w 84693"/>
                        <a:gd name="connsiteY6" fmla="*/ 58201 h 84458"/>
                        <a:gd name="connsiteX7" fmla="*/ 84693 w 84693"/>
                        <a:gd name="connsiteY7" fmla="*/ 42116 h 84458"/>
                        <a:gd name="connsiteX8" fmla="*/ 72407 w 84693"/>
                        <a:gd name="connsiteY8" fmla="*/ 12062 h 84458"/>
                        <a:gd name="connsiteX9" fmla="*/ 26269 w 84693"/>
                        <a:gd name="connsiteY9" fmla="*/ 3159 h 8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93" h="84458">
                          <a:moveTo>
                            <a:pt x="26269" y="3159"/>
                          </a:moveTo>
                          <a:cubicBezTo>
                            <a:pt x="21091" y="5201"/>
                            <a:pt x="16344" y="8225"/>
                            <a:pt x="12299" y="12062"/>
                          </a:cubicBezTo>
                          <a:cubicBezTo>
                            <a:pt x="4532" y="20153"/>
                            <a:pt x="148" y="30905"/>
                            <a:pt x="13" y="42116"/>
                          </a:cubicBezTo>
                          <a:cubicBezTo>
                            <a:pt x="-137" y="47671"/>
                            <a:pt x="1034" y="53173"/>
                            <a:pt x="3395" y="58201"/>
                          </a:cubicBezTo>
                          <a:cubicBezTo>
                            <a:pt x="5553" y="63325"/>
                            <a:pt x="8558" y="68048"/>
                            <a:pt x="12299" y="72171"/>
                          </a:cubicBezTo>
                          <a:cubicBezTo>
                            <a:pt x="24415" y="84302"/>
                            <a:pt x="42692" y="87820"/>
                            <a:pt x="58437" y="81069"/>
                          </a:cubicBezTo>
                          <a:cubicBezTo>
                            <a:pt x="69083" y="77218"/>
                            <a:pt x="77454" y="68841"/>
                            <a:pt x="81311" y="58201"/>
                          </a:cubicBezTo>
                          <a:cubicBezTo>
                            <a:pt x="83483" y="53115"/>
                            <a:pt x="84621" y="47652"/>
                            <a:pt x="84693" y="42116"/>
                          </a:cubicBezTo>
                          <a:cubicBezTo>
                            <a:pt x="84543" y="30905"/>
                            <a:pt x="80159" y="20167"/>
                            <a:pt x="72407" y="12062"/>
                          </a:cubicBezTo>
                          <a:cubicBezTo>
                            <a:pt x="60121" y="246"/>
                            <a:pt x="42053" y="-3234"/>
                            <a:pt x="26269" y="3159"/>
                          </a:cubicBezTo>
                          <a:close/>
                        </a:path>
                      </a:pathLst>
                    </a:custGeom>
                    <a:grpFill/>
                    <a:ln w="4831" cap="flat">
                      <a:no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985D93AB-1B2D-B7DD-9207-6BA80CBA58C5}"/>
                        </a:ext>
                      </a:extLst>
                    </p:cNvPr>
                    <p:cNvSpPr/>
                    <p:nvPr/>
                  </p:nvSpPr>
                  <p:spPr>
                    <a:xfrm>
                      <a:off x="1556961" y="4352699"/>
                      <a:ext cx="84688" cy="84149"/>
                    </a:xfrm>
                    <a:custGeom>
                      <a:avLst/>
                      <a:gdLst>
                        <a:gd name="connsiteX0" fmla="*/ 81301 w 84688"/>
                        <a:gd name="connsiteY0" fmla="*/ 25721 h 84149"/>
                        <a:gd name="connsiteX1" fmla="*/ 72398 w 84688"/>
                        <a:gd name="connsiteY1" fmla="*/ 11751 h 84149"/>
                        <a:gd name="connsiteX2" fmla="*/ 12289 w 84688"/>
                        <a:gd name="connsiteY2" fmla="*/ 11751 h 84149"/>
                        <a:gd name="connsiteX3" fmla="*/ 3386 w 84688"/>
                        <a:gd name="connsiteY3" fmla="*/ 25721 h 84149"/>
                        <a:gd name="connsiteX4" fmla="*/ 3386 w 84688"/>
                        <a:gd name="connsiteY4" fmla="*/ 57890 h 84149"/>
                        <a:gd name="connsiteX5" fmla="*/ 12289 w 84688"/>
                        <a:gd name="connsiteY5" fmla="*/ 71860 h 84149"/>
                        <a:gd name="connsiteX6" fmla="*/ 26259 w 84688"/>
                        <a:gd name="connsiteY6" fmla="*/ 80763 h 84149"/>
                        <a:gd name="connsiteX7" fmla="*/ 58428 w 84688"/>
                        <a:gd name="connsiteY7" fmla="*/ 80763 h 84149"/>
                        <a:gd name="connsiteX8" fmla="*/ 72398 w 84688"/>
                        <a:gd name="connsiteY8" fmla="*/ 71860 h 84149"/>
                        <a:gd name="connsiteX9" fmla="*/ 81301 w 84688"/>
                        <a:gd name="connsiteY9" fmla="*/ 25721 h 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88" h="84149">
                          <a:moveTo>
                            <a:pt x="81301" y="25721"/>
                          </a:moveTo>
                          <a:cubicBezTo>
                            <a:pt x="79259" y="20543"/>
                            <a:pt x="76235" y="15797"/>
                            <a:pt x="72398" y="11751"/>
                          </a:cubicBezTo>
                          <a:cubicBezTo>
                            <a:pt x="55423" y="-3917"/>
                            <a:pt x="29264" y="-3917"/>
                            <a:pt x="12289" y="11751"/>
                          </a:cubicBezTo>
                          <a:cubicBezTo>
                            <a:pt x="8549" y="15855"/>
                            <a:pt x="5544" y="20577"/>
                            <a:pt x="3386" y="25721"/>
                          </a:cubicBezTo>
                          <a:cubicBezTo>
                            <a:pt x="-1129" y="35965"/>
                            <a:pt x="-1129" y="47646"/>
                            <a:pt x="3386" y="57890"/>
                          </a:cubicBezTo>
                          <a:cubicBezTo>
                            <a:pt x="5544" y="63014"/>
                            <a:pt x="8549" y="67742"/>
                            <a:pt x="12289" y="71860"/>
                          </a:cubicBezTo>
                          <a:cubicBezTo>
                            <a:pt x="16393" y="75605"/>
                            <a:pt x="21116" y="78610"/>
                            <a:pt x="26259" y="80763"/>
                          </a:cubicBezTo>
                          <a:cubicBezTo>
                            <a:pt x="36503" y="85278"/>
                            <a:pt x="48184" y="85278"/>
                            <a:pt x="58428" y="80763"/>
                          </a:cubicBezTo>
                          <a:cubicBezTo>
                            <a:pt x="63552" y="78610"/>
                            <a:pt x="68275" y="75600"/>
                            <a:pt x="72398" y="71860"/>
                          </a:cubicBezTo>
                          <a:cubicBezTo>
                            <a:pt x="84534" y="59743"/>
                            <a:pt x="88047" y="41467"/>
                            <a:pt x="81301" y="25721"/>
                          </a:cubicBezTo>
                          <a:close/>
                        </a:path>
                      </a:pathLst>
                    </a:custGeom>
                    <a:grpFill/>
                    <a:ln w="4831" cap="flat">
                      <a:noFill/>
                      <a:prstDash val="solid"/>
                      <a:miter/>
                    </a:ln>
                  </p:spPr>
                  <p:txBody>
                    <a:bodyPr rtlCol="0" anchor="ctr"/>
                    <a:lstStyle/>
                    <a:p>
                      <a:endParaRPr lang="en-IN"/>
                    </a:p>
                  </p:txBody>
                </p:sp>
                <p:sp>
                  <p:nvSpPr>
                    <p:cNvPr id="266" name="Freeform: Shape 265">
                      <a:extLst>
                        <a:ext uri="{FF2B5EF4-FFF2-40B4-BE49-F238E27FC236}">
                          <a16:creationId xmlns:a16="http://schemas.microsoft.com/office/drawing/2014/main" id="{DB2D1FEB-F54A-DF8F-52B8-1C45AE00B71A}"/>
                        </a:ext>
                      </a:extLst>
                    </p:cNvPr>
                    <p:cNvSpPr/>
                    <p:nvPr/>
                  </p:nvSpPr>
                  <p:spPr>
                    <a:xfrm>
                      <a:off x="1472291" y="4097993"/>
                      <a:ext cx="84687" cy="84792"/>
                    </a:xfrm>
                    <a:custGeom>
                      <a:avLst/>
                      <a:gdLst>
                        <a:gd name="connsiteX0" fmla="*/ 12290 w 84687"/>
                        <a:gd name="connsiteY0" fmla="*/ 72501 h 84792"/>
                        <a:gd name="connsiteX1" fmla="*/ 72398 w 84687"/>
                        <a:gd name="connsiteY1" fmla="*/ 72501 h 84792"/>
                        <a:gd name="connsiteX2" fmla="*/ 81302 w 84687"/>
                        <a:gd name="connsiteY2" fmla="*/ 58531 h 84792"/>
                        <a:gd name="connsiteX3" fmla="*/ 81302 w 84687"/>
                        <a:gd name="connsiteY3" fmla="*/ 26362 h 84792"/>
                        <a:gd name="connsiteX4" fmla="*/ 72398 w 84687"/>
                        <a:gd name="connsiteY4" fmla="*/ 12392 h 84792"/>
                        <a:gd name="connsiteX5" fmla="*/ 65633 w 84687"/>
                        <a:gd name="connsiteY5" fmla="*/ 7306 h 84792"/>
                        <a:gd name="connsiteX6" fmla="*/ 58428 w 84687"/>
                        <a:gd name="connsiteY6" fmla="*/ 3489 h 84792"/>
                        <a:gd name="connsiteX7" fmla="*/ 50338 w 84687"/>
                        <a:gd name="connsiteY7" fmla="*/ 958 h 84792"/>
                        <a:gd name="connsiteX8" fmla="*/ 3386 w 84687"/>
                        <a:gd name="connsiteY8" fmla="*/ 26362 h 84792"/>
                        <a:gd name="connsiteX9" fmla="*/ 3386 w 84687"/>
                        <a:gd name="connsiteY9" fmla="*/ 58531 h 84792"/>
                        <a:gd name="connsiteX10" fmla="*/ 12290 w 84687"/>
                        <a:gd name="connsiteY10" fmla="*/ 72501 h 8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87" h="84792">
                          <a:moveTo>
                            <a:pt x="12290" y="72501"/>
                          </a:moveTo>
                          <a:cubicBezTo>
                            <a:pt x="28979" y="88890"/>
                            <a:pt x="55709" y="88890"/>
                            <a:pt x="72398" y="72501"/>
                          </a:cubicBezTo>
                          <a:cubicBezTo>
                            <a:pt x="76138" y="68378"/>
                            <a:pt x="79148" y="63655"/>
                            <a:pt x="81302" y="58531"/>
                          </a:cubicBezTo>
                          <a:cubicBezTo>
                            <a:pt x="85816" y="48287"/>
                            <a:pt x="85816" y="36606"/>
                            <a:pt x="81302" y="26362"/>
                          </a:cubicBezTo>
                          <a:cubicBezTo>
                            <a:pt x="79260" y="21184"/>
                            <a:pt x="76235" y="16437"/>
                            <a:pt x="72398" y="12392"/>
                          </a:cubicBezTo>
                          <a:cubicBezTo>
                            <a:pt x="70317" y="10466"/>
                            <a:pt x="68053" y="8763"/>
                            <a:pt x="65633" y="7306"/>
                          </a:cubicBezTo>
                          <a:cubicBezTo>
                            <a:pt x="63456" y="5627"/>
                            <a:pt x="61036" y="4340"/>
                            <a:pt x="58428" y="3489"/>
                          </a:cubicBezTo>
                          <a:cubicBezTo>
                            <a:pt x="55897" y="2206"/>
                            <a:pt x="53159" y="1355"/>
                            <a:pt x="50338" y="958"/>
                          </a:cubicBezTo>
                          <a:cubicBezTo>
                            <a:pt x="30571" y="-3392"/>
                            <a:pt x="10591" y="7422"/>
                            <a:pt x="3386" y="26362"/>
                          </a:cubicBezTo>
                          <a:cubicBezTo>
                            <a:pt x="-1129" y="36606"/>
                            <a:pt x="-1129" y="48287"/>
                            <a:pt x="3386" y="58531"/>
                          </a:cubicBezTo>
                          <a:cubicBezTo>
                            <a:pt x="5544" y="63655"/>
                            <a:pt x="8549" y="68378"/>
                            <a:pt x="12290" y="72501"/>
                          </a:cubicBezTo>
                          <a:close/>
                        </a:path>
                      </a:pathLst>
                    </a:custGeom>
                    <a:grpFill/>
                    <a:ln w="4831" cap="flat">
                      <a:noFill/>
                      <a:prstDash val="solid"/>
                      <a:miter/>
                    </a:ln>
                  </p:spPr>
                  <p:txBody>
                    <a:bodyPr rtlCol="0" anchor="ctr"/>
                    <a:lstStyle/>
                    <a:p>
                      <a:endParaRPr lang="en-IN"/>
                    </a:p>
                  </p:txBody>
                </p:sp>
                <p:sp>
                  <p:nvSpPr>
                    <p:cNvPr id="267" name="Freeform: Shape 266">
                      <a:extLst>
                        <a:ext uri="{FF2B5EF4-FFF2-40B4-BE49-F238E27FC236}">
                          <a16:creationId xmlns:a16="http://schemas.microsoft.com/office/drawing/2014/main" id="{ECA44EDA-D2E8-B2AB-3FEA-BD5F5702F1A3}"/>
                        </a:ext>
                      </a:extLst>
                    </p:cNvPr>
                    <p:cNvSpPr/>
                    <p:nvPr/>
                  </p:nvSpPr>
                  <p:spPr>
                    <a:xfrm>
                      <a:off x="1599313" y="3886599"/>
                      <a:ext cx="84683" cy="84731"/>
                    </a:xfrm>
                    <a:custGeom>
                      <a:avLst/>
                      <a:gdLst>
                        <a:gd name="connsiteX0" fmla="*/ 12288 w 84683"/>
                        <a:gd name="connsiteY0" fmla="*/ 72193 h 84731"/>
                        <a:gd name="connsiteX1" fmla="*/ 58577 w 84683"/>
                        <a:gd name="connsiteY1" fmla="*/ 81494 h 84731"/>
                        <a:gd name="connsiteX2" fmla="*/ 84683 w 84683"/>
                        <a:gd name="connsiteY2" fmla="*/ 42139 h 84731"/>
                        <a:gd name="connsiteX3" fmla="*/ 72397 w 84683"/>
                        <a:gd name="connsiteY3" fmla="*/ 12085 h 84731"/>
                        <a:gd name="connsiteX4" fmla="*/ 26258 w 84683"/>
                        <a:gd name="connsiteY4" fmla="*/ 3181 h 84731"/>
                        <a:gd name="connsiteX5" fmla="*/ 12288 w 84683"/>
                        <a:gd name="connsiteY5" fmla="*/ 12085 h 84731"/>
                        <a:gd name="connsiteX6" fmla="*/ 2 w 84683"/>
                        <a:gd name="connsiteY6" fmla="*/ 42139 h 84731"/>
                        <a:gd name="connsiteX7" fmla="*/ 12288 w 84683"/>
                        <a:gd name="connsiteY7" fmla="*/ 72193 h 8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83" h="84731">
                          <a:moveTo>
                            <a:pt x="12288" y="72193"/>
                          </a:moveTo>
                          <a:cubicBezTo>
                            <a:pt x="24385" y="84421"/>
                            <a:pt x="42700" y="88089"/>
                            <a:pt x="58577" y="81494"/>
                          </a:cubicBezTo>
                          <a:cubicBezTo>
                            <a:pt x="74458" y="74898"/>
                            <a:pt x="84779" y="59341"/>
                            <a:pt x="84683" y="42139"/>
                          </a:cubicBezTo>
                          <a:cubicBezTo>
                            <a:pt x="84533" y="30932"/>
                            <a:pt x="80144" y="20195"/>
                            <a:pt x="72397" y="12085"/>
                          </a:cubicBezTo>
                          <a:cubicBezTo>
                            <a:pt x="60130" y="234"/>
                            <a:pt x="42037" y="-3245"/>
                            <a:pt x="26258" y="3181"/>
                          </a:cubicBezTo>
                          <a:cubicBezTo>
                            <a:pt x="21075" y="5223"/>
                            <a:pt x="16333" y="8247"/>
                            <a:pt x="12288" y="12085"/>
                          </a:cubicBezTo>
                          <a:cubicBezTo>
                            <a:pt x="4517" y="20175"/>
                            <a:pt x="133" y="30932"/>
                            <a:pt x="2" y="42139"/>
                          </a:cubicBezTo>
                          <a:cubicBezTo>
                            <a:pt x="-114" y="53404"/>
                            <a:pt x="4309" y="64238"/>
                            <a:pt x="12288" y="72193"/>
                          </a:cubicBezTo>
                          <a:close/>
                        </a:path>
                      </a:pathLst>
                    </a:custGeom>
                    <a:grpFill/>
                    <a:ln w="4831" cap="flat">
                      <a:no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0FA14A4A-F86D-0625-A780-8DF8B9A84312}"/>
                        </a:ext>
                      </a:extLst>
                    </p:cNvPr>
                    <p:cNvSpPr/>
                    <p:nvPr/>
                  </p:nvSpPr>
                  <p:spPr>
                    <a:xfrm>
                      <a:off x="1472290" y="4564370"/>
                      <a:ext cx="84684" cy="83967"/>
                    </a:xfrm>
                    <a:custGeom>
                      <a:avLst/>
                      <a:gdLst>
                        <a:gd name="connsiteX0" fmla="*/ 12290 w 84684"/>
                        <a:gd name="connsiteY0" fmla="*/ 11766 h 83967"/>
                        <a:gd name="connsiteX1" fmla="*/ 4 w 84684"/>
                        <a:gd name="connsiteY1" fmla="*/ 41820 h 83967"/>
                        <a:gd name="connsiteX2" fmla="*/ 2932 w 84684"/>
                        <a:gd name="connsiteY2" fmla="*/ 57904 h 83967"/>
                        <a:gd name="connsiteX3" fmla="*/ 12290 w 84684"/>
                        <a:gd name="connsiteY3" fmla="*/ 71874 h 83967"/>
                        <a:gd name="connsiteX4" fmla="*/ 26260 w 84684"/>
                        <a:gd name="connsiteY4" fmla="*/ 80778 h 83967"/>
                        <a:gd name="connsiteX5" fmla="*/ 71983 w 84684"/>
                        <a:gd name="connsiteY5" fmla="*/ 71874 h 83967"/>
                        <a:gd name="connsiteX6" fmla="*/ 81302 w 84684"/>
                        <a:gd name="connsiteY6" fmla="*/ 57904 h 83967"/>
                        <a:gd name="connsiteX7" fmla="*/ 84685 w 84684"/>
                        <a:gd name="connsiteY7" fmla="*/ 41820 h 83967"/>
                        <a:gd name="connsiteX8" fmla="*/ 71983 w 84684"/>
                        <a:gd name="connsiteY8" fmla="*/ 11766 h 83967"/>
                        <a:gd name="connsiteX9" fmla="*/ 12290 w 84684"/>
                        <a:gd name="connsiteY9" fmla="*/ 11766 h 8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84" h="83967">
                          <a:moveTo>
                            <a:pt x="12290" y="11766"/>
                          </a:moveTo>
                          <a:cubicBezTo>
                            <a:pt x="4524" y="19856"/>
                            <a:pt x="135" y="30613"/>
                            <a:pt x="4" y="41820"/>
                          </a:cubicBezTo>
                          <a:cubicBezTo>
                            <a:pt x="-73" y="47322"/>
                            <a:pt x="909" y="52785"/>
                            <a:pt x="2932" y="57904"/>
                          </a:cubicBezTo>
                          <a:cubicBezTo>
                            <a:pt x="5429" y="62951"/>
                            <a:pt x="8564" y="67660"/>
                            <a:pt x="12290" y="71874"/>
                          </a:cubicBezTo>
                          <a:cubicBezTo>
                            <a:pt x="16393" y="75615"/>
                            <a:pt x="21116" y="78620"/>
                            <a:pt x="26260" y="80778"/>
                          </a:cubicBezTo>
                          <a:cubicBezTo>
                            <a:pt x="41909" y="87223"/>
                            <a:pt x="59885" y="83725"/>
                            <a:pt x="71983" y="71874"/>
                          </a:cubicBezTo>
                          <a:cubicBezTo>
                            <a:pt x="75970" y="67887"/>
                            <a:pt x="79144" y="63140"/>
                            <a:pt x="81302" y="57904"/>
                          </a:cubicBezTo>
                          <a:cubicBezTo>
                            <a:pt x="83475" y="52819"/>
                            <a:pt x="84607" y="47356"/>
                            <a:pt x="84685" y="41820"/>
                          </a:cubicBezTo>
                          <a:cubicBezTo>
                            <a:pt x="84568" y="30516"/>
                            <a:pt x="79996" y="19726"/>
                            <a:pt x="71983" y="11766"/>
                          </a:cubicBezTo>
                          <a:cubicBezTo>
                            <a:pt x="55158" y="-3922"/>
                            <a:pt x="29096" y="-3922"/>
                            <a:pt x="12290" y="11766"/>
                          </a:cubicBezTo>
                          <a:close/>
                        </a:path>
                      </a:pathLst>
                    </a:custGeom>
                    <a:grpFill/>
                    <a:ln w="4831" cap="flat">
                      <a:no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E8D4E81D-6013-BD00-FC8E-0ACD524B7D14}"/>
                        </a:ext>
                      </a:extLst>
                    </p:cNvPr>
                    <p:cNvSpPr/>
                    <p:nvPr/>
                  </p:nvSpPr>
                  <p:spPr>
                    <a:xfrm>
                      <a:off x="1641655" y="4563598"/>
                      <a:ext cx="84680" cy="84938"/>
                    </a:xfrm>
                    <a:custGeom>
                      <a:avLst/>
                      <a:gdLst>
                        <a:gd name="connsiteX0" fmla="*/ 12286 w 84680"/>
                        <a:gd name="connsiteY0" fmla="*/ 12538 h 84938"/>
                        <a:gd name="connsiteX1" fmla="*/ 0 w 84680"/>
                        <a:gd name="connsiteY1" fmla="*/ 42592 h 84938"/>
                        <a:gd name="connsiteX2" fmla="*/ 3382 w 84680"/>
                        <a:gd name="connsiteY2" fmla="*/ 58677 h 84938"/>
                        <a:gd name="connsiteX3" fmla="*/ 12286 w 84680"/>
                        <a:gd name="connsiteY3" fmla="*/ 72646 h 84938"/>
                        <a:gd name="connsiteX4" fmla="*/ 72394 w 84680"/>
                        <a:gd name="connsiteY4" fmla="*/ 72646 h 84938"/>
                        <a:gd name="connsiteX5" fmla="*/ 81298 w 84680"/>
                        <a:gd name="connsiteY5" fmla="*/ 58677 h 84938"/>
                        <a:gd name="connsiteX6" fmla="*/ 84680 w 84680"/>
                        <a:gd name="connsiteY6" fmla="*/ 42592 h 84938"/>
                        <a:gd name="connsiteX7" fmla="*/ 58574 w 84680"/>
                        <a:gd name="connsiteY7" fmla="*/ 3238 h 84938"/>
                        <a:gd name="connsiteX8" fmla="*/ 12286 w 84680"/>
                        <a:gd name="connsiteY8" fmla="*/ 12538 h 8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80" h="84938">
                          <a:moveTo>
                            <a:pt x="12286" y="12538"/>
                          </a:moveTo>
                          <a:cubicBezTo>
                            <a:pt x="4519" y="20629"/>
                            <a:pt x="131" y="31385"/>
                            <a:pt x="0" y="42592"/>
                          </a:cubicBezTo>
                          <a:cubicBezTo>
                            <a:pt x="77" y="48128"/>
                            <a:pt x="1210" y="53591"/>
                            <a:pt x="3382" y="58677"/>
                          </a:cubicBezTo>
                          <a:cubicBezTo>
                            <a:pt x="5536" y="63801"/>
                            <a:pt x="8545" y="68524"/>
                            <a:pt x="12286" y="72646"/>
                          </a:cubicBezTo>
                          <a:cubicBezTo>
                            <a:pt x="28975" y="89036"/>
                            <a:pt x="55705" y="89036"/>
                            <a:pt x="72394" y="72646"/>
                          </a:cubicBezTo>
                          <a:cubicBezTo>
                            <a:pt x="76135" y="68524"/>
                            <a:pt x="79140" y="63801"/>
                            <a:pt x="81298" y="58677"/>
                          </a:cubicBezTo>
                          <a:cubicBezTo>
                            <a:pt x="83471" y="53591"/>
                            <a:pt x="84603" y="48128"/>
                            <a:pt x="84680" y="42592"/>
                          </a:cubicBezTo>
                          <a:cubicBezTo>
                            <a:pt x="84772" y="25390"/>
                            <a:pt x="74456" y="9833"/>
                            <a:pt x="58574" y="3238"/>
                          </a:cubicBezTo>
                          <a:cubicBezTo>
                            <a:pt x="42698" y="-3358"/>
                            <a:pt x="24383" y="310"/>
                            <a:pt x="12286" y="12538"/>
                          </a:cubicBezTo>
                          <a:close/>
                        </a:path>
                      </a:pathLst>
                    </a:custGeom>
                    <a:grpFill/>
                    <a:ln w="4831" cap="flat">
                      <a:noFill/>
                      <a:prstDash val="solid"/>
                      <a:miter/>
                    </a:ln>
                  </p:spPr>
                  <p:txBody>
                    <a:bodyPr rtlCol="0" anchor="ctr"/>
                    <a:lstStyle/>
                    <a:p>
                      <a:endParaRPr lang="en-IN"/>
                    </a:p>
                  </p:txBody>
                </p:sp>
              </p:grpSp>
            </p:grpSp>
          </p:grpSp>
          <p:pic>
            <p:nvPicPr>
              <p:cNvPr id="5" name="Picture 4">
                <a:extLst>
                  <a:ext uri="{FF2B5EF4-FFF2-40B4-BE49-F238E27FC236}">
                    <a16:creationId xmlns:a16="http://schemas.microsoft.com/office/drawing/2014/main" id="{1D12E3A8-84CA-2EA0-6C16-8ABAD5B6C0BE}"/>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8283874" y="3272132"/>
                <a:ext cx="1255920" cy="1255919"/>
              </a:xfrm>
              <a:prstGeom prst="ellipse">
                <a:avLst/>
              </a:prstGeom>
            </p:spPr>
          </p:pic>
        </p:grpSp>
        <p:pic>
          <p:nvPicPr>
            <p:cNvPr id="13" name="Graphic 12" descr="Needle with solid fill">
              <a:extLst>
                <a:ext uri="{FF2B5EF4-FFF2-40B4-BE49-F238E27FC236}">
                  <a16:creationId xmlns:a16="http://schemas.microsoft.com/office/drawing/2014/main" id="{ADCD17D8-86FA-EDDF-2481-C072C9CB36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391" y="4460916"/>
              <a:ext cx="368710" cy="368710"/>
            </a:xfrm>
            <a:prstGeom prst="rect">
              <a:avLst/>
            </a:prstGeom>
          </p:spPr>
        </p:pic>
      </p:grpSp>
    </p:spTree>
    <p:extLst>
      <p:ext uri="{BB962C8B-B14F-4D97-AF65-F5344CB8AC3E}">
        <p14:creationId xmlns:p14="http://schemas.microsoft.com/office/powerpoint/2010/main" val="3669656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5BA7-8F0A-0B30-83C0-77BCF1D5188A}"/>
              </a:ext>
            </a:extLst>
          </p:cNvPr>
          <p:cNvSpPr>
            <a:spLocks noGrp="1"/>
          </p:cNvSpPr>
          <p:nvPr>
            <p:ph type="title"/>
          </p:nvPr>
        </p:nvSpPr>
        <p:spPr/>
        <p:txBody>
          <a:bodyPr/>
          <a:lstStyle/>
          <a:p>
            <a:r>
              <a:rPr lang="en-IN" dirty="0"/>
              <a:t>Post-Op </a:t>
            </a:r>
            <a:r>
              <a:rPr lang="en-IN" dirty="0">
                <a:solidFill>
                  <a:schemeClr val="accent3"/>
                </a:solidFill>
              </a:rPr>
              <a:t>Recovery Protocol</a:t>
            </a:r>
            <a:endParaRPr lang="en-IN" dirty="0"/>
          </a:p>
        </p:txBody>
      </p:sp>
      <p:sp>
        <p:nvSpPr>
          <p:cNvPr id="3" name="Footer Placeholder 2">
            <a:extLst>
              <a:ext uri="{FF2B5EF4-FFF2-40B4-BE49-F238E27FC236}">
                <a16:creationId xmlns:a16="http://schemas.microsoft.com/office/drawing/2014/main" id="{C1E5F285-D3D0-8089-CCD4-43345E3930C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DEB74BC-AD3D-4C5F-DE90-EBC48E6AD3CC}"/>
              </a:ext>
            </a:extLst>
          </p:cNvPr>
          <p:cNvSpPr>
            <a:spLocks noGrp="1"/>
          </p:cNvSpPr>
          <p:nvPr>
            <p:ph type="sldNum" sz="quarter" idx="12"/>
          </p:nvPr>
        </p:nvSpPr>
        <p:spPr/>
        <p:txBody>
          <a:bodyPr/>
          <a:lstStyle/>
          <a:p>
            <a:fld id="{AD097DB8-C13C-4774-ADDF-078F63D5CFF5}" type="slidenum">
              <a:rPr lang="en-IN" smtClean="0"/>
              <a:t>12</a:t>
            </a:fld>
            <a:endParaRPr lang="en-IN"/>
          </a:p>
        </p:txBody>
      </p:sp>
      <p:sp>
        <p:nvSpPr>
          <p:cNvPr id="9" name="TextBox 8">
            <a:extLst>
              <a:ext uri="{FF2B5EF4-FFF2-40B4-BE49-F238E27FC236}">
                <a16:creationId xmlns:a16="http://schemas.microsoft.com/office/drawing/2014/main" id="{CEE2B618-02F2-6655-A280-313C77239DEE}"/>
              </a:ext>
            </a:extLst>
          </p:cNvPr>
          <p:cNvSpPr txBox="1"/>
          <p:nvPr/>
        </p:nvSpPr>
        <p:spPr>
          <a:xfrm>
            <a:off x="495300" y="973482"/>
            <a:ext cx="6410632" cy="338554"/>
          </a:xfrm>
          <a:prstGeom prst="rect">
            <a:avLst/>
          </a:prstGeom>
          <a:noFill/>
        </p:spPr>
        <p:txBody>
          <a:bodyPr wrap="square" rtlCol="0">
            <a:spAutoFit/>
          </a:bodyPr>
          <a:lstStyle/>
          <a:p>
            <a:r>
              <a:rPr lang="en-US" sz="1600" b="1" dirty="0"/>
              <a:t>Rehab For Your Arthroscopic Surgery (General Guidelines)</a:t>
            </a:r>
            <a:endParaRPr lang="en-IN" sz="1600" b="1" dirty="0"/>
          </a:p>
        </p:txBody>
      </p:sp>
      <p:cxnSp>
        <p:nvCxnSpPr>
          <p:cNvPr id="10" name="Straight Connector 9">
            <a:extLst>
              <a:ext uri="{FF2B5EF4-FFF2-40B4-BE49-F238E27FC236}">
                <a16:creationId xmlns:a16="http://schemas.microsoft.com/office/drawing/2014/main" id="{8E9207F5-5B0D-8C2F-5AA7-4028BEF01081}"/>
              </a:ext>
            </a:extLst>
          </p:cNvPr>
          <p:cNvCxnSpPr/>
          <p:nvPr/>
        </p:nvCxnSpPr>
        <p:spPr>
          <a:xfrm>
            <a:off x="667045" y="1679020"/>
            <a:ext cx="1133856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2ABD4BB-F0A6-3F1C-7914-B2518B0F5E2F}"/>
              </a:ext>
            </a:extLst>
          </p:cNvPr>
          <p:cNvSpPr txBox="1"/>
          <p:nvPr/>
        </p:nvSpPr>
        <p:spPr>
          <a:xfrm>
            <a:off x="497638" y="1978244"/>
            <a:ext cx="2585884" cy="1800493"/>
          </a:xfrm>
          <a:prstGeom prst="rect">
            <a:avLst/>
          </a:prstGeom>
          <a:noFill/>
        </p:spPr>
        <p:txBody>
          <a:bodyPr wrap="square" rtlCol="0">
            <a:spAutoFit/>
          </a:bodyPr>
          <a:lstStyle/>
          <a:p>
            <a:pPr marL="285750" indent="-285750">
              <a:spcAft>
                <a:spcPts val="600"/>
              </a:spcAft>
              <a:buClr>
                <a:schemeClr val="accent1"/>
              </a:buClr>
              <a:buFont typeface="Wingdings 3" panose="05040102010807070707" pitchFamily="18" charset="2"/>
              <a:buChar char=""/>
            </a:pPr>
            <a:r>
              <a:rPr lang="en-IN" sz="1300" dirty="0"/>
              <a:t>Joint Protection 1-4 weeks</a:t>
            </a:r>
          </a:p>
          <a:p>
            <a:pPr marL="285750" indent="-285750">
              <a:spcAft>
                <a:spcPts val="600"/>
              </a:spcAft>
              <a:buClr>
                <a:schemeClr val="accent1"/>
              </a:buClr>
              <a:buFont typeface="Wingdings 3" panose="05040102010807070707" pitchFamily="18" charset="2"/>
              <a:buChar char=""/>
            </a:pPr>
            <a:r>
              <a:rPr lang="en-IN" sz="1300" dirty="0"/>
              <a:t>Active ROM local joints</a:t>
            </a:r>
          </a:p>
          <a:p>
            <a:pPr marL="285750" indent="-285750">
              <a:spcAft>
                <a:spcPts val="600"/>
              </a:spcAft>
              <a:buClr>
                <a:schemeClr val="accent1"/>
              </a:buClr>
              <a:buFont typeface="Wingdings 3" panose="05040102010807070707" pitchFamily="18" charset="2"/>
              <a:buChar char=""/>
            </a:pPr>
            <a:r>
              <a:rPr lang="en-IN" sz="1300" dirty="0"/>
              <a:t>True Passive (ONLY) ROM. NO ACTIVE RESISTANCE.</a:t>
            </a:r>
          </a:p>
          <a:p>
            <a:pPr marL="285750" indent="-285750">
              <a:spcAft>
                <a:spcPts val="600"/>
              </a:spcAft>
              <a:buClr>
                <a:schemeClr val="accent1"/>
              </a:buClr>
              <a:buFont typeface="Wingdings 3" panose="05040102010807070707" pitchFamily="18" charset="2"/>
              <a:buChar char=""/>
            </a:pPr>
            <a:r>
              <a:rPr lang="en-IN" sz="1300" dirty="0"/>
              <a:t>Home Exercise Program</a:t>
            </a:r>
          </a:p>
          <a:p>
            <a:pPr marL="285750" indent="-285750">
              <a:spcAft>
                <a:spcPts val="600"/>
              </a:spcAft>
              <a:buClr>
                <a:schemeClr val="accent1"/>
              </a:buClr>
              <a:buFont typeface="Wingdings 3" panose="05040102010807070707" pitchFamily="18" charset="2"/>
              <a:buChar char=""/>
            </a:pPr>
            <a:r>
              <a:rPr lang="en-IN" sz="1300" dirty="0"/>
              <a:t>Pendulums, Heel Slides, quad sets,  </a:t>
            </a:r>
          </a:p>
        </p:txBody>
      </p:sp>
      <p:sp>
        <p:nvSpPr>
          <p:cNvPr id="12" name="TextBox 11">
            <a:extLst>
              <a:ext uri="{FF2B5EF4-FFF2-40B4-BE49-F238E27FC236}">
                <a16:creationId xmlns:a16="http://schemas.microsoft.com/office/drawing/2014/main" id="{7B5B6F7F-E33F-DF15-7323-829F3F15C77B}"/>
              </a:ext>
            </a:extLst>
          </p:cNvPr>
          <p:cNvSpPr txBox="1"/>
          <p:nvPr/>
        </p:nvSpPr>
        <p:spPr>
          <a:xfrm>
            <a:off x="948800" y="1513866"/>
            <a:ext cx="1936955" cy="354925"/>
          </a:xfrm>
          <a:prstGeom prst="snipRoundRect">
            <a:avLst/>
          </a:prstGeom>
          <a:solidFill>
            <a:schemeClr val="accent1"/>
          </a:solidFill>
        </p:spPr>
        <p:txBody>
          <a:bodyPr wrap="square" rtlCol="0">
            <a:spAutoFit/>
          </a:bodyPr>
          <a:lstStyle/>
          <a:p>
            <a:r>
              <a:rPr lang="en-IN" sz="1600" b="1" dirty="0">
                <a:solidFill>
                  <a:schemeClr val="bg1"/>
                </a:solidFill>
              </a:rPr>
              <a:t>1-4 Weeks</a:t>
            </a:r>
          </a:p>
        </p:txBody>
      </p:sp>
      <p:sp>
        <p:nvSpPr>
          <p:cNvPr id="13" name="TextBox 12">
            <a:extLst>
              <a:ext uri="{FF2B5EF4-FFF2-40B4-BE49-F238E27FC236}">
                <a16:creationId xmlns:a16="http://schemas.microsoft.com/office/drawing/2014/main" id="{523739E1-E01D-170B-85BD-2CB13699C9D0}"/>
              </a:ext>
            </a:extLst>
          </p:cNvPr>
          <p:cNvSpPr txBox="1"/>
          <p:nvPr/>
        </p:nvSpPr>
        <p:spPr>
          <a:xfrm>
            <a:off x="3083522" y="2033945"/>
            <a:ext cx="2585884" cy="1769715"/>
          </a:xfrm>
          <a:prstGeom prst="rect">
            <a:avLst/>
          </a:prstGeom>
          <a:noFill/>
        </p:spPr>
        <p:txBody>
          <a:bodyPr wrap="square" rtlCol="0">
            <a:spAutoFit/>
          </a:bodyPr>
          <a:lstStyle/>
          <a:p>
            <a:pPr marL="285750" indent="-285750">
              <a:spcAft>
                <a:spcPts val="600"/>
              </a:spcAft>
              <a:buClr>
                <a:schemeClr val="accent1"/>
              </a:buClr>
              <a:buFont typeface="Wingdings 3" panose="05040102010807070707" pitchFamily="18" charset="2"/>
              <a:buChar char=""/>
            </a:pPr>
            <a:r>
              <a:rPr lang="en-US" sz="1300" dirty="0"/>
              <a:t>Begin Active Assist ROM and advance to Active as Tolerated Elevation in scapular plane and external rotation as tolerated No Internal rotation or behind back until 6wks.</a:t>
            </a:r>
          </a:p>
          <a:p>
            <a:pPr marL="285750" indent="-285750">
              <a:spcAft>
                <a:spcPts val="600"/>
              </a:spcAft>
              <a:buClr>
                <a:schemeClr val="accent1"/>
              </a:buClr>
              <a:buFont typeface="Wingdings 3" panose="05040102010807070707" pitchFamily="18" charset="2"/>
              <a:buChar char=""/>
            </a:pPr>
            <a:r>
              <a:rPr lang="en-US" sz="1300" dirty="0"/>
              <a:t>Begin  Isometrics at 6wks</a:t>
            </a:r>
          </a:p>
        </p:txBody>
      </p:sp>
      <p:sp>
        <p:nvSpPr>
          <p:cNvPr id="14" name="TextBox 13">
            <a:extLst>
              <a:ext uri="{FF2B5EF4-FFF2-40B4-BE49-F238E27FC236}">
                <a16:creationId xmlns:a16="http://schemas.microsoft.com/office/drawing/2014/main" id="{0044DF5E-35F9-44B4-FC03-DE7BD53F4DAA}"/>
              </a:ext>
            </a:extLst>
          </p:cNvPr>
          <p:cNvSpPr txBox="1"/>
          <p:nvPr/>
        </p:nvSpPr>
        <p:spPr>
          <a:xfrm>
            <a:off x="5987479" y="2001025"/>
            <a:ext cx="2585884" cy="969496"/>
          </a:xfrm>
          <a:prstGeom prst="rect">
            <a:avLst/>
          </a:prstGeom>
          <a:noFill/>
        </p:spPr>
        <p:txBody>
          <a:bodyPr wrap="square" rtlCol="0">
            <a:spAutoFit/>
          </a:bodyPr>
          <a:lstStyle/>
          <a:p>
            <a:pPr marL="285750" indent="-285750">
              <a:spcAft>
                <a:spcPts val="600"/>
              </a:spcAft>
              <a:buClr>
                <a:schemeClr val="accent1"/>
              </a:buClr>
              <a:buFont typeface="Wingdings 3" panose="05040102010807070707" pitchFamily="18" charset="2"/>
              <a:buChar char=""/>
            </a:pPr>
            <a:r>
              <a:rPr lang="en-US" sz="1300" dirty="0"/>
              <a:t>Active Assist to Active ROM As Tolerated Light stretching at end ranges</a:t>
            </a:r>
          </a:p>
          <a:p>
            <a:pPr marL="285750" indent="-285750">
              <a:spcAft>
                <a:spcPts val="600"/>
              </a:spcAft>
              <a:buClr>
                <a:schemeClr val="accent1"/>
              </a:buClr>
              <a:buFont typeface="Wingdings 3" panose="05040102010807070707" pitchFamily="18" charset="2"/>
              <a:buChar char=""/>
            </a:pPr>
            <a:r>
              <a:rPr lang="en-US" sz="1300" dirty="0"/>
              <a:t>Joint Isometrics</a:t>
            </a:r>
          </a:p>
        </p:txBody>
      </p:sp>
      <p:sp>
        <p:nvSpPr>
          <p:cNvPr id="15" name="TextBox 14">
            <a:extLst>
              <a:ext uri="{FF2B5EF4-FFF2-40B4-BE49-F238E27FC236}">
                <a16:creationId xmlns:a16="http://schemas.microsoft.com/office/drawing/2014/main" id="{C28DDF1D-48A9-0EFA-5FFD-F6FC17F8CE28}"/>
              </a:ext>
            </a:extLst>
          </p:cNvPr>
          <p:cNvSpPr txBox="1"/>
          <p:nvPr/>
        </p:nvSpPr>
        <p:spPr>
          <a:xfrm>
            <a:off x="8800329" y="2001025"/>
            <a:ext cx="3173472" cy="4078039"/>
          </a:xfrm>
          <a:prstGeom prst="rect">
            <a:avLst/>
          </a:prstGeom>
          <a:noFill/>
        </p:spPr>
        <p:txBody>
          <a:bodyPr wrap="square" rtlCol="0">
            <a:spAutoFit/>
          </a:bodyPr>
          <a:lstStyle/>
          <a:p>
            <a:pPr marL="285750" indent="-285750">
              <a:spcAft>
                <a:spcPts val="600"/>
              </a:spcAft>
              <a:buClr>
                <a:schemeClr val="accent1"/>
              </a:buClr>
              <a:buFont typeface="Wingdings 3" panose="05040102010807070707" pitchFamily="18" charset="2"/>
              <a:buChar char=""/>
            </a:pPr>
            <a:r>
              <a:rPr lang="en-US" sz="1300" dirty="0"/>
              <a:t>Advance to full ROM as tolerated with passive stretching at end ranges Advance strengthening as tolerated: isometrics, bands, light weights (1-5lbs); 8-12 reps/2-3 sets</a:t>
            </a:r>
          </a:p>
          <a:p>
            <a:pPr marL="285750" indent="-285750">
              <a:spcAft>
                <a:spcPts val="600"/>
              </a:spcAft>
              <a:buClr>
                <a:schemeClr val="accent1"/>
              </a:buClr>
              <a:buFont typeface="Wingdings 3" panose="05040102010807070707" pitchFamily="18" charset="2"/>
              <a:buChar char=""/>
            </a:pPr>
            <a:r>
              <a:rPr lang="en-US" sz="1300" dirty="0"/>
              <a:t>stabilizers Only do strengthening exercises 3x/week to avoid tendonitis</a:t>
            </a:r>
          </a:p>
          <a:p>
            <a:pPr marL="285750" indent="-285750">
              <a:spcAft>
                <a:spcPts val="600"/>
              </a:spcAft>
              <a:buClr>
                <a:schemeClr val="accent1"/>
              </a:buClr>
              <a:buFont typeface="Wingdings 3" panose="05040102010807070707" pitchFamily="18" charset="2"/>
              <a:buChar char=""/>
            </a:pPr>
            <a:r>
              <a:rPr lang="en-US" sz="1300" dirty="0"/>
              <a:t>Begin eccentrically resisted motions, plyometrics (ex. Weighted ball toss), proprioception (es. body blade)</a:t>
            </a:r>
          </a:p>
          <a:p>
            <a:pPr marL="285750" indent="-285750">
              <a:spcAft>
                <a:spcPts val="600"/>
              </a:spcAft>
              <a:buClr>
                <a:schemeClr val="accent1"/>
              </a:buClr>
              <a:buFont typeface="Wingdings 3" panose="05040102010807070707" pitchFamily="18" charset="2"/>
              <a:buChar char=""/>
            </a:pPr>
            <a:r>
              <a:rPr lang="en-US" sz="1300" dirty="0"/>
              <a:t>Begin sports-related rehab at 4 ½ months, including advanced conditioning Return to throwing at 6 months</a:t>
            </a:r>
          </a:p>
          <a:p>
            <a:pPr marL="285750" indent="-285750">
              <a:spcAft>
                <a:spcPts val="600"/>
              </a:spcAft>
              <a:buClr>
                <a:schemeClr val="accent1"/>
              </a:buClr>
              <a:buFont typeface="Wingdings 3" panose="05040102010807070707" pitchFamily="18" charset="2"/>
              <a:buChar char=""/>
            </a:pPr>
            <a:r>
              <a:rPr lang="en-US" sz="1300" dirty="0"/>
              <a:t>Return to sports 3-6 months eval</a:t>
            </a:r>
          </a:p>
          <a:p>
            <a:pPr marL="285750" indent="-285750">
              <a:spcAft>
                <a:spcPts val="600"/>
              </a:spcAft>
              <a:buClr>
                <a:schemeClr val="accent1"/>
              </a:buClr>
              <a:buFont typeface="Wingdings 3" panose="05040102010807070707" pitchFamily="18" charset="2"/>
              <a:buChar char=""/>
            </a:pPr>
            <a:r>
              <a:rPr lang="en-US" sz="1300" dirty="0"/>
              <a:t> MMI is usually at 12 months post-op</a:t>
            </a:r>
          </a:p>
        </p:txBody>
      </p:sp>
      <p:grpSp>
        <p:nvGrpSpPr>
          <p:cNvPr id="16" name="Group 15">
            <a:extLst>
              <a:ext uri="{FF2B5EF4-FFF2-40B4-BE49-F238E27FC236}">
                <a16:creationId xmlns:a16="http://schemas.microsoft.com/office/drawing/2014/main" id="{84AC9803-3ECE-5E94-82AA-08067539E1F9}"/>
              </a:ext>
            </a:extLst>
          </p:cNvPr>
          <p:cNvGrpSpPr/>
          <p:nvPr/>
        </p:nvGrpSpPr>
        <p:grpSpPr>
          <a:xfrm>
            <a:off x="3415302" y="4718972"/>
            <a:ext cx="5210737" cy="1627521"/>
            <a:chOff x="3136490" y="4889087"/>
            <a:chExt cx="5210737" cy="1627521"/>
          </a:xfrm>
        </p:grpSpPr>
        <p:sp>
          <p:nvSpPr>
            <p:cNvPr id="17" name="Rectangle: Rounded Corners 16">
              <a:extLst>
                <a:ext uri="{FF2B5EF4-FFF2-40B4-BE49-F238E27FC236}">
                  <a16:creationId xmlns:a16="http://schemas.microsoft.com/office/drawing/2014/main" id="{B3B6C490-3B37-F00D-7948-63CF4D4D48A6}"/>
                </a:ext>
              </a:extLst>
            </p:cNvPr>
            <p:cNvSpPr/>
            <p:nvPr/>
          </p:nvSpPr>
          <p:spPr>
            <a:xfrm>
              <a:off x="3136490" y="4889087"/>
              <a:ext cx="5210737" cy="1627521"/>
            </a:xfrm>
            <a:prstGeom prst="roundRect">
              <a:avLst>
                <a:gd name="adj" fmla="val 4585"/>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9C6101E3-FC0E-B2C7-EB64-6BBFC8173745}"/>
                </a:ext>
              </a:extLst>
            </p:cNvPr>
            <p:cNvSpPr txBox="1"/>
            <p:nvPr/>
          </p:nvSpPr>
          <p:spPr>
            <a:xfrm>
              <a:off x="3276955" y="5041007"/>
              <a:ext cx="3316984" cy="677108"/>
            </a:xfrm>
            <a:prstGeom prst="rect">
              <a:avLst/>
            </a:prstGeom>
            <a:noFill/>
          </p:spPr>
          <p:txBody>
            <a:bodyPr wrap="square" rtlCol="0">
              <a:spAutoFit/>
            </a:bodyPr>
            <a:lstStyle/>
            <a:p>
              <a:r>
                <a:rPr lang="en-US" sz="1400" b="1" dirty="0">
                  <a:solidFill>
                    <a:schemeClr val="accent4"/>
                  </a:solidFill>
                </a:rPr>
                <a:t>AT-HOME REHAB: YOUTUBE VIDEO</a:t>
              </a:r>
            </a:p>
            <a:p>
              <a:r>
                <a:rPr lang="en-US" sz="1200" dirty="0"/>
                <a:t>FOR USE 48 HOURS POST OP WITH EQUIPMENT GIVEN </a:t>
              </a:r>
              <a:endParaRPr lang="en-IN" sz="1200" dirty="0"/>
            </a:p>
          </p:txBody>
        </p:sp>
        <p:sp>
          <p:nvSpPr>
            <p:cNvPr id="19" name="TextBox 18">
              <a:extLst>
                <a:ext uri="{FF2B5EF4-FFF2-40B4-BE49-F238E27FC236}">
                  <a16:creationId xmlns:a16="http://schemas.microsoft.com/office/drawing/2014/main" id="{FCE374DA-7A14-30DE-C742-943BD887146E}"/>
                </a:ext>
              </a:extLst>
            </p:cNvPr>
            <p:cNvSpPr txBox="1"/>
            <p:nvPr/>
          </p:nvSpPr>
          <p:spPr>
            <a:xfrm>
              <a:off x="3276954" y="5728866"/>
              <a:ext cx="3316984" cy="677108"/>
            </a:xfrm>
            <a:prstGeom prst="rect">
              <a:avLst/>
            </a:prstGeom>
            <a:noFill/>
          </p:spPr>
          <p:txBody>
            <a:bodyPr wrap="square" rtlCol="0">
              <a:spAutoFit/>
            </a:bodyPr>
            <a:lstStyle/>
            <a:p>
              <a:r>
                <a:rPr lang="en-US" sz="1400" b="1" dirty="0">
                  <a:solidFill>
                    <a:schemeClr val="accent4"/>
                  </a:solidFill>
                </a:rPr>
                <a:t>AT THE SURGERY CENTER</a:t>
              </a:r>
            </a:p>
            <a:p>
              <a:r>
                <a:rPr lang="en-US" sz="1200" dirty="0"/>
                <a:t>(SCAN WITH IPHONE CAMERA OR A QR CODE READER APP)</a:t>
              </a:r>
              <a:endParaRPr lang="en-IN" sz="1200" dirty="0"/>
            </a:p>
          </p:txBody>
        </p:sp>
        <p:pic>
          <p:nvPicPr>
            <p:cNvPr id="20" name="docshape41">
              <a:extLst>
                <a:ext uri="{FF2B5EF4-FFF2-40B4-BE49-F238E27FC236}">
                  <a16:creationId xmlns:a16="http://schemas.microsoft.com/office/drawing/2014/main" id="{4721F324-C851-E9B1-43E7-7C383F55155A}"/>
                </a:ext>
              </a:extLst>
            </p:cNvPr>
            <p:cNvPicPr>
              <a:picLocks/>
            </p:cNvPicPr>
            <p:nvPr/>
          </p:nvPicPr>
          <p:blipFill rotWithShape="1">
            <a:blip r:embed="rId2">
              <a:extLst>
                <a:ext uri="{28A0092B-C50C-407E-A947-70E740481C1C}">
                  <a14:useLocalDpi xmlns:a14="http://schemas.microsoft.com/office/drawing/2010/main" val="0"/>
                </a:ext>
              </a:extLst>
            </a:blip>
            <a:srcRect l="2255" t="2674" r="2255" b="2674"/>
            <a:stretch/>
          </p:blipFill>
          <p:spPr bwMode="auto">
            <a:xfrm>
              <a:off x="6737608" y="5024716"/>
              <a:ext cx="1356262" cy="135626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C0089C72-2A9D-0110-31E6-B53FC3C020B2}"/>
              </a:ext>
            </a:extLst>
          </p:cNvPr>
          <p:cNvSpPr txBox="1"/>
          <p:nvPr/>
        </p:nvSpPr>
        <p:spPr>
          <a:xfrm>
            <a:off x="3623029" y="1513866"/>
            <a:ext cx="1936955" cy="354925"/>
          </a:xfrm>
          <a:prstGeom prst="snipRoundRect">
            <a:avLst/>
          </a:prstGeom>
          <a:solidFill>
            <a:schemeClr val="accent2"/>
          </a:solidFill>
        </p:spPr>
        <p:txBody>
          <a:bodyPr wrap="square" rtlCol="0">
            <a:spAutoFit/>
          </a:bodyPr>
          <a:lstStyle/>
          <a:p>
            <a:r>
              <a:rPr lang="en-IN" sz="1600" b="1" dirty="0">
                <a:solidFill>
                  <a:schemeClr val="bg1"/>
                </a:solidFill>
              </a:rPr>
              <a:t>4 - 6 Weeks</a:t>
            </a:r>
          </a:p>
        </p:txBody>
      </p:sp>
      <p:sp>
        <p:nvSpPr>
          <p:cNvPr id="22" name="TextBox 21">
            <a:extLst>
              <a:ext uri="{FF2B5EF4-FFF2-40B4-BE49-F238E27FC236}">
                <a16:creationId xmlns:a16="http://schemas.microsoft.com/office/drawing/2014/main" id="{5EA9F8DB-E90F-1443-9D71-749481640362}"/>
              </a:ext>
            </a:extLst>
          </p:cNvPr>
          <p:cNvSpPr txBox="1"/>
          <p:nvPr/>
        </p:nvSpPr>
        <p:spPr>
          <a:xfrm>
            <a:off x="6496533" y="1513866"/>
            <a:ext cx="1936955" cy="354925"/>
          </a:xfrm>
          <a:prstGeom prst="snipRoundRect">
            <a:avLst/>
          </a:prstGeom>
          <a:solidFill>
            <a:schemeClr val="accent4"/>
          </a:solidFill>
        </p:spPr>
        <p:txBody>
          <a:bodyPr wrap="square" rtlCol="0">
            <a:spAutoFit/>
          </a:bodyPr>
          <a:lstStyle/>
          <a:p>
            <a:r>
              <a:rPr lang="en-IN" sz="1600" b="1" dirty="0">
                <a:solidFill>
                  <a:schemeClr val="bg1"/>
                </a:solidFill>
              </a:rPr>
              <a:t>6 - 12 Weeks</a:t>
            </a:r>
          </a:p>
        </p:txBody>
      </p:sp>
      <p:sp>
        <p:nvSpPr>
          <p:cNvPr id="23" name="TextBox 22">
            <a:extLst>
              <a:ext uri="{FF2B5EF4-FFF2-40B4-BE49-F238E27FC236}">
                <a16:creationId xmlns:a16="http://schemas.microsoft.com/office/drawing/2014/main" id="{B67C7366-5E18-DB45-47B1-299784993694}"/>
              </a:ext>
            </a:extLst>
          </p:cNvPr>
          <p:cNvSpPr txBox="1"/>
          <p:nvPr/>
        </p:nvSpPr>
        <p:spPr>
          <a:xfrm>
            <a:off x="9268445" y="1513866"/>
            <a:ext cx="1936955" cy="354925"/>
          </a:xfrm>
          <a:prstGeom prst="snipRoundRect">
            <a:avLst/>
          </a:prstGeom>
          <a:solidFill>
            <a:schemeClr val="accent3"/>
          </a:solidFill>
        </p:spPr>
        <p:txBody>
          <a:bodyPr wrap="square" rtlCol="0">
            <a:spAutoFit/>
          </a:bodyPr>
          <a:lstStyle/>
          <a:p>
            <a:r>
              <a:rPr lang="en-IN" sz="1600" b="1" dirty="0">
                <a:solidFill>
                  <a:schemeClr val="bg1"/>
                </a:solidFill>
              </a:rPr>
              <a:t>3 - 12 Months</a:t>
            </a:r>
          </a:p>
        </p:txBody>
      </p:sp>
      <p:grpSp>
        <p:nvGrpSpPr>
          <p:cNvPr id="24" name="Group 23">
            <a:extLst>
              <a:ext uri="{FF2B5EF4-FFF2-40B4-BE49-F238E27FC236}">
                <a16:creationId xmlns:a16="http://schemas.microsoft.com/office/drawing/2014/main" id="{38622A54-99CF-5F85-12DE-6DC665DB3623}"/>
              </a:ext>
            </a:extLst>
          </p:cNvPr>
          <p:cNvGrpSpPr/>
          <p:nvPr/>
        </p:nvGrpSpPr>
        <p:grpSpPr>
          <a:xfrm>
            <a:off x="454507" y="1488522"/>
            <a:ext cx="381000" cy="381000"/>
            <a:chOff x="5658465" y="3342968"/>
            <a:chExt cx="388374" cy="388374"/>
          </a:xfrm>
        </p:grpSpPr>
        <p:sp>
          <p:nvSpPr>
            <p:cNvPr id="25" name="Oval 24">
              <a:extLst>
                <a:ext uri="{FF2B5EF4-FFF2-40B4-BE49-F238E27FC236}">
                  <a16:creationId xmlns:a16="http://schemas.microsoft.com/office/drawing/2014/main" id="{C7531404-3263-94C0-F6CB-13707278F167}"/>
                </a:ext>
              </a:extLst>
            </p:cNvPr>
            <p:cNvSpPr/>
            <p:nvPr/>
          </p:nvSpPr>
          <p:spPr>
            <a:xfrm>
              <a:off x="5658465" y="3342968"/>
              <a:ext cx="388374" cy="388374"/>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E8D927F7-BC87-8F51-36CD-E063827157E0}"/>
                </a:ext>
              </a:extLst>
            </p:cNvPr>
            <p:cNvSpPr/>
            <p:nvPr/>
          </p:nvSpPr>
          <p:spPr>
            <a:xfrm>
              <a:off x="5744498" y="3429001"/>
              <a:ext cx="216309" cy="216309"/>
            </a:xfrm>
            <a:prstGeom prst="ellipse">
              <a:avLst/>
            </a:prstGeom>
            <a:gradFill flip="none" rotWithShape="1">
              <a:gsLst>
                <a:gs pos="0">
                  <a:srgbClr val="00B0F0"/>
                </a:gs>
                <a:gs pos="100000">
                  <a:schemeClr val="accent1">
                    <a:lumMod val="100000"/>
                  </a:schemeClr>
                </a:gs>
              </a:gsLst>
              <a:lin ang="2700000" scaled="1"/>
              <a:tileRect/>
            </a:gradFill>
            <a:ln>
              <a:solidFill>
                <a:schemeClr val="bg1"/>
              </a:solidFill>
            </a:ln>
            <a:effectLst>
              <a:outerShdw blurRad="635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27" name="Group 26">
            <a:extLst>
              <a:ext uri="{FF2B5EF4-FFF2-40B4-BE49-F238E27FC236}">
                <a16:creationId xmlns:a16="http://schemas.microsoft.com/office/drawing/2014/main" id="{884A975D-71BC-6AB6-64D6-7B7E1C939652}"/>
              </a:ext>
            </a:extLst>
          </p:cNvPr>
          <p:cNvGrpSpPr/>
          <p:nvPr/>
        </p:nvGrpSpPr>
        <p:grpSpPr>
          <a:xfrm>
            <a:off x="3084123" y="1488522"/>
            <a:ext cx="381000" cy="381000"/>
            <a:chOff x="5658465" y="3342968"/>
            <a:chExt cx="388374" cy="388374"/>
          </a:xfrm>
        </p:grpSpPr>
        <p:sp>
          <p:nvSpPr>
            <p:cNvPr id="28" name="Oval 27">
              <a:extLst>
                <a:ext uri="{FF2B5EF4-FFF2-40B4-BE49-F238E27FC236}">
                  <a16:creationId xmlns:a16="http://schemas.microsoft.com/office/drawing/2014/main" id="{C576CB83-99F7-7B20-3D2D-0F5EFB53D47F}"/>
                </a:ext>
              </a:extLst>
            </p:cNvPr>
            <p:cNvSpPr/>
            <p:nvPr/>
          </p:nvSpPr>
          <p:spPr>
            <a:xfrm>
              <a:off x="5658465" y="3342968"/>
              <a:ext cx="388374" cy="388374"/>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132B94F2-11A7-9249-82B4-28BA53FC3E7A}"/>
                </a:ext>
              </a:extLst>
            </p:cNvPr>
            <p:cNvSpPr/>
            <p:nvPr/>
          </p:nvSpPr>
          <p:spPr>
            <a:xfrm>
              <a:off x="5744498" y="3429001"/>
              <a:ext cx="216309" cy="216309"/>
            </a:xfrm>
            <a:prstGeom prst="ellipse">
              <a:avLst/>
            </a:prstGeom>
            <a:solidFill>
              <a:schemeClr val="accent2"/>
            </a:solidFill>
            <a:ln>
              <a:solidFill>
                <a:schemeClr val="bg1"/>
              </a:solidFill>
            </a:ln>
            <a:effectLst>
              <a:outerShdw blurRad="635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30" name="Group 29">
            <a:extLst>
              <a:ext uri="{FF2B5EF4-FFF2-40B4-BE49-F238E27FC236}">
                <a16:creationId xmlns:a16="http://schemas.microsoft.com/office/drawing/2014/main" id="{00A3DC52-F5E6-C76B-E695-9345AA51E5F7}"/>
              </a:ext>
            </a:extLst>
          </p:cNvPr>
          <p:cNvGrpSpPr/>
          <p:nvPr/>
        </p:nvGrpSpPr>
        <p:grpSpPr>
          <a:xfrm>
            <a:off x="5943831" y="1488522"/>
            <a:ext cx="381000" cy="381000"/>
            <a:chOff x="5658465" y="3342968"/>
            <a:chExt cx="388374" cy="388374"/>
          </a:xfrm>
        </p:grpSpPr>
        <p:sp>
          <p:nvSpPr>
            <p:cNvPr id="31" name="Oval 30">
              <a:extLst>
                <a:ext uri="{FF2B5EF4-FFF2-40B4-BE49-F238E27FC236}">
                  <a16:creationId xmlns:a16="http://schemas.microsoft.com/office/drawing/2014/main" id="{4FE4C774-D6C1-FC35-4132-6E470FA0ACED}"/>
                </a:ext>
              </a:extLst>
            </p:cNvPr>
            <p:cNvSpPr/>
            <p:nvPr/>
          </p:nvSpPr>
          <p:spPr>
            <a:xfrm>
              <a:off x="5658465" y="3342968"/>
              <a:ext cx="388374" cy="388374"/>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6DD91D12-6935-E559-B1B3-F008237402DC}"/>
                </a:ext>
              </a:extLst>
            </p:cNvPr>
            <p:cNvSpPr/>
            <p:nvPr/>
          </p:nvSpPr>
          <p:spPr>
            <a:xfrm>
              <a:off x="5744498" y="3429001"/>
              <a:ext cx="216309" cy="216309"/>
            </a:xfrm>
            <a:prstGeom prst="ellipse">
              <a:avLst/>
            </a:prstGeom>
            <a:solidFill>
              <a:schemeClr val="accent4"/>
            </a:solidFill>
            <a:ln>
              <a:solidFill>
                <a:schemeClr val="bg1"/>
              </a:solidFill>
            </a:ln>
            <a:effectLst>
              <a:outerShdw blurRad="635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33" name="Group 32">
            <a:extLst>
              <a:ext uri="{FF2B5EF4-FFF2-40B4-BE49-F238E27FC236}">
                <a16:creationId xmlns:a16="http://schemas.microsoft.com/office/drawing/2014/main" id="{C707FC42-3108-9AF1-0D6A-6628EE1BC050}"/>
              </a:ext>
            </a:extLst>
          </p:cNvPr>
          <p:cNvGrpSpPr/>
          <p:nvPr/>
        </p:nvGrpSpPr>
        <p:grpSpPr>
          <a:xfrm>
            <a:off x="8746394" y="1488522"/>
            <a:ext cx="381000" cy="381000"/>
            <a:chOff x="5658465" y="3342968"/>
            <a:chExt cx="388374" cy="388374"/>
          </a:xfrm>
        </p:grpSpPr>
        <p:sp>
          <p:nvSpPr>
            <p:cNvPr id="34" name="Oval 33">
              <a:extLst>
                <a:ext uri="{FF2B5EF4-FFF2-40B4-BE49-F238E27FC236}">
                  <a16:creationId xmlns:a16="http://schemas.microsoft.com/office/drawing/2014/main" id="{03C19DC1-7F9A-73EB-2E37-16C5D8090A39}"/>
                </a:ext>
              </a:extLst>
            </p:cNvPr>
            <p:cNvSpPr/>
            <p:nvPr/>
          </p:nvSpPr>
          <p:spPr>
            <a:xfrm>
              <a:off x="5658465" y="3342968"/>
              <a:ext cx="388374" cy="388374"/>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F8B8D2E1-12F1-85EF-9034-2B79E1C6EEE5}"/>
                </a:ext>
              </a:extLst>
            </p:cNvPr>
            <p:cNvSpPr/>
            <p:nvPr/>
          </p:nvSpPr>
          <p:spPr>
            <a:xfrm>
              <a:off x="5744498" y="3429001"/>
              <a:ext cx="216309" cy="216309"/>
            </a:xfrm>
            <a:prstGeom prst="ellipse">
              <a:avLst/>
            </a:prstGeom>
            <a:solidFill>
              <a:schemeClr val="accent3"/>
            </a:solidFill>
            <a:ln>
              <a:solidFill>
                <a:schemeClr val="bg1"/>
              </a:solidFill>
            </a:ln>
            <a:effectLst>
              <a:outerShdw blurRad="635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Tree>
    <p:extLst>
      <p:ext uri="{BB962C8B-B14F-4D97-AF65-F5344CB8AC3E}">
        <p14:creationId xmlns:p14="http://schemas.microsoft.com/office/powerpoint/2010/main" val="46475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F702-159B-0227-7FBE-FDCDDCF7D530}"/>
              </a:ext>
            </a:extLst>
          </p:cNvPr>
          <p:cNvSpPr>
            <a:spLocks noGrp="1"/>
          </p:cNvSpPr>
          <p:nvPr>
            <p:ph type="title"/>
          </p:nvPr>
        </p:nvSpPr>
        <p:spPr/>
        <p:txBody>
          <a:bodyPr/>
          <a:lstStyle/>
          <a:p>
            <a:r>
              <a:rPr lang="en-IN" dirty="0"/>
              <a:t>Table of Contents</a:t>
            </a:r>
          </a:p>
        </p:txBody>
      </p:sp>
      <p:sp>
        <p:nvSpPr>
          <p:cNvPr id="3" name="Footer Placeholder 2">
            <a:extLst>
              <a:ext uri="{FF2B5EF4-FFF2-40B4-BE49-F238E27FC236}">
                <a16:creationId xmlns:a16="http://schemas.microsoft.com/office/drawing/2014/main" id="{D887C5C3-2B6F-362E-23E1-B01B11FDC62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D0A2C4-3717-4802-48D3-D110BAA1BFF1}"/>
              </a:ext>
            </a:extLst>
          </p:cNvPr>
          <p:cNvSpPr>
            <a:spLocks noGrp="1"/>
          </p:cNvSpPr>
          <p:nvPr>
            <p:ph type="sldNum" sz="quarter" idx="12"/>
          </p:nvPr>
        </p:nvSpPr>
        <p:spPr/>
        <p:txBody>
          <a:bodyPr/>
          <a:lstStyle/>
          <a:p>
            <a:fld id="{AD097DB8-C13C-4774-ADDF-078F63D5CFF5}" type="slidenum">
              <a:rPr lang="en-IN" smtClean="0"/>
              <a:t>2</a:t>
            </a:fld>
            <a:endParaRPr lang="en-IN"/>
          </a:p>
        </p:txBody>
      </p:sp>
      <p:graphicFrame>
        <p:nvGraphicFramePr>
          <p:cNvPr id="9" name="Table 9">
            <a:extLst>
              <a:ext uri="{FF2B5EF4-FFF2-40B4-BE49-F238E27FC236}">
                <a16:creationId xmlns:a16="http://schemas.microsoft.com/office/drawing/2014/main" id="{0BCDDDF4-2B6E-C0A8-6823-68E57F8E4FBE}"/>
              </a:ext>
            </a:extLst>
          </p:cNvPr>
          <p:cNvGraphicFramePr>
            <a:graphicFrameLocks noGrp="1"/>
          </p:cNvGraphicFramePr>
          <p:nvPr>
            <p:extLst>
              <p:ext uri="{D42A27DB-BD31-4B8C-83A1-F6EECF244321}">
                <p14:modId xmlns:p14="http://schemas.microsoft.com/office/powerpoint/2010/main" val="2383784083"/>
              </p:ext>
            </p:extLst>
          </p:nvPr>
        </p:nvGraphicFramePr>
        <p:xfrm>
          <a:off x="595967" y="1635591"/>
          <a:ext cx="5224731" cy="3968805"/>
        </p:xfrm>
        <a:graphic>
          <a:graphicData uri="http://schemas.openxmlformats.org/drawingml/2006/table">
            <a:tbl>
              <a:tblPr>
                <a:tableStyleId>{5C22544A-7EE6-4342-B048-85BDC9FD1C3A}</a:tableStyleId>
              </a:tblPr>
              <a:tblGrid>
                <a:gridCol w="569971">
                  <a:extLst>
                    <a:ext uri="{9D8B030D-6E8A-4147-A177-3AD203B41FA5}">
                      <a16:colId xmlns:a16="http://schemas.microsoft.com/office/drawing/2014/main" val="2535491593"/>
                    </a:ext>
                  </a:extLst>
                </a:gridCol>
                <a:gridCol w="4084789">
                  <a:extLst>
                    <a:ext uri="{9D8B030D-6E8A-4147-A177-3AD203B41FA5}">
                      <a16:colId xmlns:a16="http://schemas.microsoft.com/office/drawing/2014/main" val="1812673060"/>
                    </a:ext>
                  </a:extLst>
                </a:gridCol>
                <a:gridCol w="569971">
                  <a:extLst>
                    <a:ext uri="{9D8B030D-6E8A-4147-A177-3AD203B41FA5}">
                      <a16:colId xmlns:a16="http://schemas.microsoft.com/office/drawing/2014/main" val="1211556364"/>
                    </a:ext>
                  </a:extLst>
                </a:gridCol>
              </a:tblGrid>
              <a:tr h="793761">
                <a:tc>
                  <a:txBody>
                    <a:bodyPr/>
                    <a:lstStyle/>
                    <a:p>
                      <a:pPr algn="ctr"/>
                      <a:r>
                        <a:rPr lang="en-IN" sz="1400" b="1" dirty="0">
                          <a:solidFill>
                            <a:schemeClr val="bg1"/>
                          </a:solidFill>
                        </a:rPr>
                        <a:t>I.</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IN" sz="1400" b="1" dirty="0">
                          <a:solidFill>
                            <a:schemeClr val="tx1"/>
                          </a:solidFill>
                        </a:rPr>
                        <a:t>Introduction Letter</a:t>
                      </a:r>
                    </a:p>
                  </a:txBody>
                  <a:tcPr marL="274320"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1</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848801548"/>
                  </a:ext>
                </a:extLst>
              </a:tr>
              <a:tr h="793761">
                <a:tc>
                  <a:txBody>
                    <a:bodyPr/>
                    <a:lstStyle/>
                    <a:p>
                      <a:pPr algn="ctr"/>
                      <a:r>
                        <a:rPr lang="en-IN" sz="1400" b="1" dirty="0">
                          <a:solidFill>
                            <a:schemeClr val="bg1"/>
                          </a:solidFill>
                        </a:rPr>
                        <a:t>II.</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IN" sz="1400" b="1" dirty="0">
                          <a:solidFill>
                            <a:schemeClr val="tx1"/>
                          </a:solidFill>
                        </a:rPr>
                        <a:t>Understanding the Process</a:t>
                      </a:r>
                    </a:p>
                  </a:txBody>
                  <a:tcPr marL="274320"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2</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745380992"/>
                  </a:ext>
                </a:extLst>
              </a:tr>
              <a:tr h="793761">
                <a:tc>
                  <a:txBody>
                    <a:bodyPr/>
                    <a:lstStyle/>
                    <a:p>
                      <a:pPr algn="ctr"/>
                      <a:r>
                        <a:rPr lang="en-IN" sz="1400" b="1" dirty="0">
                          <a:solidFill>
                            <a:schemeClr val="bg1"/>
                          </a:solidFill>
                        </a:rPr>
                        <a:t>III. </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IN" sz="1400" b="1" dirty="0">
                          <a:solidFill>
                            <a:schemeClr val="tx1"/>
                          </a:solidFill>
                        </a:rPr>
                        <a:t>Surgeon Credentials</a:t>
                      </a:r>
                    </a:p>
                  </a:txBody>
                  <a:tcPr marL="274320"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3</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925906604"/>
                  </a:ext>
                </a:extLst>
              </a:tr>
              <a:tr h="793761">
                <a:tc>
                  <a:txBody>
                    <a:bodyPr/>
                    <a:lstStyle/>
                    <a:p>
                      <a:pPr algn="ctr"/>
                      <a:r>
                        <a:rPr lang="en-IN" sz="1400" b="1" dirty="0">
                          <a:solidFill>
                            <a:schemeClr val="bg1"/>
                          </a:solidFill>
                        </a:rPr>
                        <a:t>IV.</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IN" sz="1400" b="1" dirty="0">
                          <a:solidFill>
                            <a:schemeClr val="tx1"/>
                          </a:solidFill>
                        </a:rPr>
                        <a:t>Our Care Pledge</a:t>
                      </a:r>
                    </a:p>
                  </a:txBody>
                  <a:tcPr marL="274320"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4</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1391314290"/>
                  </a:ext>
                </a:extLst>
              </a:tr>
              <a:tr h="793761">
                <a:tc>
                  <a:txBody>
                    <a:bodyPr/>
                    <a:lstStyle/>
                    <a:p>
                      <a:pPr algn="ctr"/>
                      <a:r>
                        <a:rPr lang="en-IN" sz="1400" b="1" dirty="0">
                          <a:solidFill>
                            <a:schemeClr val="bg1"/>
                          </a:solidFill>
                        </a:rPr>
                        <a:t>V.</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US" sz="1400" b="1" dirty="0">
                          <a:solidFill>
                            <a:schemeClr val="tx1"/>
                          </a:solidFill>
                        </a:rPr>
                        <a:t>Our 100 Days to Health Program</a:t>
                      </a:r>
                      <a:endParaRPr lang="en-IN" sz="1400" b="1" dirty="0">
                        <a:solidFill>
                          <a:schemeClr val="tx1"/>
                        </a:solidFill>
                      </a:endParaRPr>
                    </a:p>
                  </a:txBody>
                  <a:tcPr marL="274320"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6</a:t>
                      </a:r>
                    </a:p>
                  </a:txBody>
                  <a:tcPr marT="18288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670901296"/>
                  </a:ext>
                </a:extLst>
              </a:tr>
            </a:tbl>
          </a:graphicData>
        </a:graphic>
      </p:graphicFrame>
      <p:graphicFrame>
        <p:nvGraphicFramePr>
          <p:cNvPr id="13" name="Table 9">
            <a:extLst>
              <a:ext uri="{FF2B5EF4-FFF2-40B4-BE49-F238E27FC236}">
                <a16:creationId xmlns:a16="http://schemas.microsoft.com/office/drawing/2014/main" id="{F7F21EB5-273B-D85D-5EAD-8BA5500EF14F}"/>
              </a:ext>
            </a:extLst>
          </p:cNvPr>
          <p:cNvGraphicFramePr>
            <a:graphicFrameLocks noGrp="1"/>
          </p:cNvGraphicFramePr>
          <p:nvPr>
            <p:extLst>
              <p:ext uri="{D42A27DB-BD31-4B8C-83A1-F6EECF244321}">
                <p14:modId xmlns:p14="http://schemas.microsoft.com/office/powerpoint/2010/main" val="1448937851"/>
              </p:ext>
            </p:extLst>
          </p:nvPr>
        </p:nvGraphicFramePr>
        <p:xfrm>
          <a:off x="6234767" y="1635591"/>
          <a:ext cx="5224731" cy="3968800"/>
        </p:xfrm>
        <a:graphic>
          <a:graphicData uri="http://schemas.openxmlformats.org/drawingml/2006/table">
            <a:tbl>
              <a:tblPr>
                <a:tableStyleId>{5C22544A-7EE6-4342-B048-85BDC9FD1C3A}</a:tableStyleId>
              </a:tblPr>
              <a:tblGrid>
                <a:gridCol w="569971">
                  <a:extLst>
                    <a:ext uri="{9D8B030D-6E8A-4147-A177-3AD203B41FA5}">
                      <a16:colId xmlns:a16="http://schemas.microsoft.com/office/drawing/2014/main" val="2535491593"/>
                    </a:ext>
                  </a:extLst>
                </a:gridCol>
                <a:gridCol w="4084789">
                  <a:extLst>
                    <a:ext uri="{9D8B030D-6E8A-4147-A177-3AD203B41FA5}">
                      <a16:colId xmlns:a16="http://schemas.microsoft.com/office/drawing/2014/main" val="1812673060"/>
                    </a:ext>
                  </a:extLst>
                </a:gridCol>
                <a:gridCol w="569971">
                  <a:extLst>
                    <a:ext uri="{9D8B030D-6E8A-4147-A177-3AD203B41FA5}">
                      <a16:colId xmlns:a16="http://schemas.microsoft.com/office/drawing/2014/main" val="1211556364"/>
                    </a:ext>
                  </a:extLst>
                </a:gridCol>
              </a:tblGrid>
              <a:tr h="793760">
                <a:tc>
                  <a:txBody>
                    <a:bodyPr/>
                    <a:lstStyle/>
                    <a:p>
                      <a:pPr algn="ctr"/>
                      <a:r>
                        <a:rPr lang="en-IN" sz="1400" b="1" dirty="0">
                          <a:solidFill>
                            <a:schemeClr val="bg1"/>
                          </a:solidFill>
                        </a:rPr>
                        <a:t>VI.</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IN" sz="1400" b="1" dirty="0">
                          <a:solidFill>
                            <a:schemeClr val="tx1"/>
                          </a:solidFill>
                        </a:rPr>
                        <a:t>My procedure explained</a:t>
                      </a:r>
                    </a:p>
                  </a:txBody>
                  <a:tcPr marL="27432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8</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409444909"/>
                  </a:ext>
                </a:extLst>
              </a:tr>
              <a:tr h="793760">
                <a:tc>
                  <a:txBody>
                    <a:bodyPr/>
                    <a:lstStyle/>
                    <a:p>
                      <a:pPr algn="ctr"/>
                      <a:r>
                        <a:rPr lang="en-IN" sz="1400" b="1" dirty="0">
                          <a:solidFill>
                            <a:schemeClr val="bg1"/>
                          </a:solidFill>
                        </a:rPr>
                        <a:t>VII.</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US" sz="1400" b="1" dirty="0">
                          <a:solidFill>
                            <a:schemeClr val="tx1"/>
                          </a:solidFill>
                        </a:rPr>
                        <a:t>How painful is the procedure?</a:t>
                      </a:r>
                      <a:endParaRPr lang="en-IN" sz="1400" b="1" dirty="0">
                        <a:solidFill>
                          <a:schemeClr val="tx1"/>
                        </a:solidFill>
                      </a:endParaRPr>
                    </a:p>
                  </a:txBody>
                  <a:tcPr marL="27432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9</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48736964"/>
                  </a:ext>
                </a:extLst>
              </a:tr>
              <a:tr h="793760">
                <a:tc>
                  <a:txBody>
                    <a:bodyPr/>
                    <a:lstStyle/>
                    <a:p>
                      <a:pPr algn="ctr"/>
                      <a:r>
                        <a:rPr lang="en-IN" sz="1400" b="1" dirty="0">
                          <a:solidFill>
                            <a:schemeClr val="bg1"/>
                          </a:solidFill>
                        </a:rPr>
                        <a:t>VIII.</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US" sz="1400" b="1" dirty="0">
                          <a:solidFill>
                            <a:schemeClr val="tx1"/>
                          </a:solidFill>
                        </a:rPr>
                        <a:t>What does my recovery look like?</a:t>
                      </a:r>
                      <a:endParaRPr lang="en-IN" sz="1400" b="1" dirty="0">
                        <a:solidFill>
                          <a:schemeClr val="tx1"/>
                        </a:solidFill>
                      </a:endParaRPr>
                    </a:p>
                  </a:txBody>
                  <a:tcPr marL="27432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10</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625935350"/>
                  </a:ext>
                </a:extLst>
              </a:tr>
              <a:tr h="793760">
                <a:tc>
                  <a:txBody>
                    <a:bodyPr/>
                    <a:lstStyle/>
                    <a:p>
                      <a:pPr algn="ctr"/>
                      <a:r>
                        <a:rPr lang="en-IN" sz="1400" b="1" dirty="0">
                          <a:solidFill>
                            <a:schemeClr val="bg1"/>
                          </a:solidFill>
                        </a:rPr>
                        <a:t>IX.</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US" sz="1400" b="1" dirty="0" err="1">
                          <a:solidFill>
                            <a:schemeClr val="tx1"/>
                          </a:solidFill>
                        </a:rPr>
                        <a:t>Orthobiologic</a:t>
                      </a:r>
                      <a:r>
                        <a:rPr lang="en-US" sz="1400" b="1" dirty="0">
                          <a:solidFill>
                            <a:schemeClr val="tx1"/>
                          </a:solidFill>
                        </a:rPr>
                        <a:t> Augmentation Options</a:t>
                      </a:r>
                      <a:endParaRPr lang="en-IN" sz="1400" b="1" dirty="0">
                        <a:solidFill>
                          <a:schemeClr val="tx1"/>
                        </a:solidFill>
                      </a:endParaRPr>
                    </a:p>
                  </a:txBody>
                  <a:tcPr marL="27432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11</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304827675"/>
                  </a:ext>
                </a:extLst>
              </a:tr>
              <a:tr h="793760">
                <a:tc>
                  <a:txBody>
                    <a:bodyPr/>
                    <a:lstStyle/>
                    <a:p>
                      <a:pPr algn="ctr"/>
                      <a:r>
                        <a:rPr lang="en-IN" sz="1400" b="1" dirty="0">
                          <a:solidFill>
                            <a:schemeClr val="bg1"/>
                          </a:solidFill>
                        </a:rPr>
                        <a:t>X.</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1"/>
                    </a:solidFill>
                  </a:tcPr>
                </a:tc>
                <a:tc>
                  <a:txBody>
                    <a:bodyPr/>
                    <a:lstStyle/>
                    <a:p>
                      <a:pPr algn="l"/>
                      <a:r>
                        <a:rPr lang="en-IN" sz="1400" b="1" dirty="0">
                          <a:solidFill>
                            <a:schemeClr val="tx1"/>
                          </a:solidFill>
                        </a:rPr>
                        <a:t>Link to rehab protocols</a:t>
                      </a:r>
                    </a:p>
                  </a:txBody>
                  <a:tcPr marL="274320"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en-IN" sz="1400" dirty="0">
                          <a:solidFill>
                            <a:schemeClr val="tx1"/>
                          </a:solidFill>
                        </a:rPr>
                        <a:t>12</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878458448"/>
                  </a:ext>
                </a:extLst>
              </a:tr>
            </a:tbl>
          </a:graphicData>
        </a:graphic>
      </p:graphicFrame>
    </p:spTree>
    <p:extLst>
      <p:ext uri="{BB962C8B-B14F-4D97-AF65-F5344CB8AC3E}">
        <p14:creationId xmlns:p14="http://schemas.microsoft.com/office/powerpoint/2010/main" val="186801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0536-EF26-64CC-D5F2-55BBFB57EB7C}"/>
              </a:ext>
            </a:extLst>
          </p:cNvPr>
          <p:cNvSpPr>
            <a:spLocks noGrp="1"/>
          </p:cNvSpPr>
          <p:nvPr>
            <p:ph type="title"/>
          </p:nvPr>
        </p:nvSpPr>
        <p:spPr/>
        <p:txBody>
          <a:bodyPr/>
          <a:lstStyle/>
          <a:p>
            <a:r>
              <a:rPr lang="en-IN" dirty="0"/>
              <a:t>Introduction </a:t>
            </a:r>
            <a:r>
              <a:rPr lang="en-IN" dirty="0">
                <a:solidFill>
                  <a:schemeClr val="accent3"/>
                </a:solidFill>
              </a:rPr>
              <a:t>Letter</a:t>
            </a:r>
          </a:p>
        </p:txBody>
      </p:sp>
      <p:sp>
        <p:nvSpPr>
          <p:cNvPr id="3" name="Footer Placeholder 2">
            <a:extLst>
              <a:ext uri="{FF2B5EF4-FFF2-40B4-BE49-F238E27FC236}">
                <a16:creationId xmlns:a16="http://schemas.microsoft.com/office/drawing/2014/main" id="{64090FCB-C953-9451-1A0A-83C620416AC0}"/>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AD997FA4-E683-4E69-96F7-53C16B3DFFA2}"/>
              </a:ext>
            </a:extLst>
          </p:cNvPr>
          <p:cNvSpPr>
            <a:spLocks noGrp="1"/>
          </p:cNvSpPr>
          <p:nvPr>
            <p:ph type="sldNum" sz="quarter" idx="12"/>
          </p:nvPr>
        </p:nvSpPr>
        <p:spPr/>
        <p:txBody>
          <a:bodyPr/>
          <a:lstStyle/>
          <a:p>
            <a:fld id="{AD097DB8-C13C-4774-ADDF-078F63D5CFF5}" type="slidenum">
              <a:rPr lang="en-IN" smtClean="0"/>
              <a:t>3</a:t>
            </a:fld>
            <a:endParaRPr lang="en-IN"/>
          </a:p>
        </p:txBody>
      </p:sp>
      <p:grpSp>
        <p:nvGrpSpPr>
          <p:cNvPr id="5" name="Group 4">
            <a:extLst>
              <a:ext uri="{FF2B5EF4-FFF2-40B4-BE49-F238E27FC236}">
                <a16:creationId xmlns:a16="http://schemas.microsoft.com/office/drawing/2014/main" id="{3322CE47-EE6A-9FD2-2CF1-818A3435282F}"/>
              </a:ext>
            </a:extLst>
          </p:cNvPr>
          <p:cNvGrpSpPr/>
          <p:nvPr/>
        </p:nvGrpSpPr>
        <p:grpSpPr>
          <a:xfrm>
            <a:off x="8930521" y="1239030"/>
            <a:ext cx="2607397" cy="2643017"/>
            <a:chOff x="680936" y="1347480"/>
            <a:chExt cx="3486150" cy="3533775"/>
          </a:xfrm>
        </p:grpSpPr>
        <p:pic>
          <p:nvPicPr>
            <p:cNvPr id="6" name="Graphic 5">
              <a:extLst>
                <a:ext uri="{FF2B5EF4-FFF2-40B4-BE49-F238E27FC236}">
                  <a16:creationId xmlns:a16="http://schemas.microsoft.com/office/drawing/2014/main" id="{E08D9C1B-97F3-8E8C-F8BC-420709E1AF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0936" y="1347480"/>
              <a:ext cx="3486150" cy="3533775"/>
            </a:xfrm>
            <a:prstGeom prst="rect">
              <a:avLst/>
            </a:prstGeom>
          </p:spPr>
        </p:pic>
        <p:pic>
          <p:nvPicPr>
            <p:cNvPr id="7" name="Graphic 6">
              <a:extLst>
                <a:ext uri="{FF2B5EF4-FFF2-40B4-BE49-F238E27FC236}">
                  <a16:creationId xmlns:a16="http://schemas.microsoft.com/office/drawing/2014/main" id="{EFFBD8F7-EB46-FEAD-11EF-5A8A0C800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284" y="1513976"/>
              <a:ext cx="3161454" cy="3161454"/>
            </a:xfrm>
            <a:prstGeom prst="rect">
              <a:avLst/>
            </a:prstGeom>
          </p:spPr>
        </p:pic>
      </p:grpSp>
      <p:sp>
        <p:nvSpPr>
          <p:cNvPr id="9" name="TextBox 8">
            <a:extLst>
              <a:ext uri="{FF2B5EF4-FFF2-40B4-BE49-F238E27FC236}">
                <a16:creationId xmlns:a16="http://schemas.microsoft.com/office/drawing/2014/main" id="{139A4651-F074-0340-5AE7-F88EAEA3CF2E}"/>
              </a:ext>
            </a:extLst>
          </p:cNvPr>
          <p:cNvSpPr txBox="1"/>
          <p:nvPr/>
        </p:nvSpPr>
        <p:spPr>
          <a:xfrm>
            <a:off x="495300" y="1189870"/>
            <a:ext cx="7524750" cy="5032147"/>
          </a:xfrm>
          <a:prstGeom prst="rect">
            <a:avLst/>
          </a:prstGeom>
          <a:noFill/>
        </p:spPr>
        <p:txBody>
          <a:bodyPr wrap="square" rtlCol="0">
            <a:spAutoFit/>
          </a:bodyPr>
          <a:lstStyle/>
          <a:p>
            <a:pPr>
              <a:spcAft>
                <a:spcPts val="600"/>
              </a:spcAft>
            </a:pPr>
            <a:r>
              <a:rPr lang="en-US" sz="1600" b="1" dirty="0"/>
              <a:t>Dear Patient,</a:t>
            </a:r>
          </a:p>
          <a:p>
            <a:pPr>
              <a:spcAft>
                <a:spcPts val="600"/>
              </a:spcAft>
            </a:pPr>
            <a:r>
              <a:rPr lang="en-US" sz="1300" dirty="0"/>
              <a:t>We are honored you decided to have Dr. McCormick perform your surgery. We are all deeply committed to your recovery and making this process as enjoyable as possible. </a:t>
            </a:r>
          </a:p>
          <a:p>
            <a:pPr>
              <a:spcAft>
                <a:spcPts val="600"/>
              </a:spcAft>
            </a:pPr>
            <a:r>
              <a:rPr lang="en-US" sz="1300" dirty="0"/>
              <a:t>This packet should provide you with information to help minimize any confusion or anxiety regarding your upcoming surgery. We realize that surgery is a stressful time, and we will do our best to get you through this difficult period in your life with as few problems as possible. </a:t>
            </a:r>
          </a:p>
          <a:p>
            <a:pPr>
              <a:spcAft>
                <a:spcPts val="600"/>
              </a:spcAft>
            </a:pPr>
            <a:r>
              <a:rPr lang="en-US" sz="1300" dirty="0"/>
              <a:t>Please expect a call from my surgical coordinators within 2-3 business days to organize your surgical recovery. We will also seek to enroll you in our 100 days to joint health program at that time.</a:t>
            </a:r>
          </a:p>
          <a:p>
            <a:pPr>
              <a:spcAft>
                <a:spcPts val="600"/>
              </a:spcAft>
            </a:pPr>
            <a:r>
              <a:rPr lang="en-US" sz="1300" dirty="0"/>
              <a:t>Once we set a surgical date, we will be you in the office to review any pre-surgical instructions, review and dispense, and post-operative medications and pain control modalities such as the ice machine and durable medical equipment. This is a good time to address work notes, pharmacy updates, post-operative transport, and home care plan and physical therapy programs.</a:t>
            </a:r>
          </a:p>
          <a:p>
            <a:pPr>
              <a:spcAft>
                <a:spcPts val="600"/>
              </a:spcAft>
            </a:pPr>
            <a:r>
              <a:rPr lang="en-US" sz="1300" dirty="0"/>
              <a:t>The surgery is performed at a surgery center and you will go home the same day. The night before surgery, you should not have anything to eat or drink after midnight. If you have a family with you when you go to surgery center , the family may wait in the waiting room. You will need someone to drive you home. We can provide transportation to and from the surgery center if needed.</a:t>
            </a:r>
          </a:p>
          <a:p>
            <a:pPr>
              <a:spcAft>
                <a:spcPts val="600"/>
              </a:spcAft>
            </a:pPr>
            <a:r>
              <a:rPr lang="en-US" sz="1300" dirty="0"/>
              <a:t>Our 100 Days to Health Surgical Program is available to optimize your recovery.</a:t>
            </a:r>
          </a:p>
          <a:p>
            <a:pPr>
              <a:spcAft>
                <a:spcPts val="600"/>
              </a:spcAft>
            </a:pPr>
            <a:r>
              <a:rPr lang="en-US" sz="1300" dirty="0"/>
              <a:t>If any problems should arise during your recovery, you can contact Dr. McCormick or any of his professionally trained staff through our messaging platform.</a:t>
            </a:r>
          </a:p>
          <a:p>
            <a:pPr>
              <a:spcAft>
                <a:spcPts val="600"/>
              </a:spcAft>
            </a:pPr>
            <a:endParaRPr lang="en-US" sz="1300" dirty="0"/>
          </a:p>
          <a:p>
            <a:pPr>
              <a:spcAft>
                <a:spcPts val="600"/>
              </a:spcAft>
            </a:pPr>
            <a:r>
              <a:rPr lang="en-US" sz="1300" dirty="0"/>
              <a:t>We wish you all the best and a speedy recovery. </a:t>
            </a:r>
          </a:p>
        </p:txBody>
      </p:sp>
      <p:sp>
        <p:nvSpPr>
          <p:cNvPr id="20" name="TextBox 19">
            <a:extLst>
              <a:ext uri="{FF2B5EF4-FFF2-40B4-BE49-F238E27FC236}">
                <a16:creationId xmlns:a16="http://schemas.microsoft.com/office/drawing/2014/main" id="{EA2A224F-F452-ABF6-A8CF-83EAB2A9D4B5}"/>
              </a:ext>
            </a:extLst>
          </p:cNvPr>
          <p:cNvSpPr txBox="1"/>
          <p:nvPr/>
        </p:nvSpPr>
        <p:spPr>
          <a:xfrm>
            <a:off x="8532010" y="4070236"/>
            <a:ext cx="3404418" cy="461665"/>
          </a:xfrm>
          <a:prstGeom prst="rect">
            <a:avLst/>
          </a:prstGeom>
          <a:noFill/>
        </p:spPr>
        <p:txBody>
          <a:bodyPr wrap="square" rtlCol="0">
            <a:spAutoFit/>
          </a:bodyPr>
          <a:lstStyle/>
          <a:p>
            <a:pPr algn="ctr"/>
            <a:r>
              <a:rPr lang="en-IN" sz="2400" b="1" dirty="0">
                <a:solidFill>
                  <a:schemeClr val="accent4"/>
                </a:solidFill>
              </a:rPr>
              <a:t>Frank McCormick MD</a:t>
            </a:r>
          </a:p>
        </p:txBody>
      </p:sp>
      <p:sp>
        <p:nvSpPr>
          <p:cNvPr id="21" name="TextBox 20">
            <a:extLst>
              <a:ext uri="{FF2B5EF4-FFF2-40B4-BE49-F238E27FC236}">
                <a16:creationId xmlns:a16="http://schemas.microsoft.com/office/drawing/2014/main" id="{63420EE9-CC76-64A1-D410-7733D76FFDD2}"/>
              </a:ext>
            </a:extLst>
          </p:cNvPr>
          <p:cNvSpPr txBox="1"/>
          <p:nvPr/>
        </p:nvSpPr>
        <p:spPr>
          <a:xfrm>
            <a:off x="8679555" y="4495039"/>
            <a:ext cx="3109328" cy="276999"/>
          </a:xfrm>
          <a:prstGeom prst="rect">
            <a:avLst/>
          </a:prstGeom>
          <a:noFill/>
        </p:spPr>
        <p:txBody>
          <a:bodyPr wrap="square" rtlCol="0">
            <a:spAutoFit/>
          </a:bodyPr>
          <a:lstStyle/>
          <a:p>
            <a:pPr algn="ctr"/>
            <a:r>
              <a:rPr lang="en-US" sz="1200" dirty="0"/>
              <a:t>Shoulder and Sports Orthopedic Surgeon</a:t>
            </a:r>
            <a:endParaRPr lang="en-IN" sz="1200" dirty="0"/>
          </a:p>
        </p:txBody>
      </p:sp>
      <p:pic>
        <p:nvPicPr>
          <p:cNvPr id="23" name="image3.png">
            <a:extLst>
              <a:ext uri="{FF2B5EF4-FFF2-40B4-BE49-F238E27FC236}">
                <a16:creationId xmlns:a16="http://schemas.microsoft.com/office/drawing/2014/main" id="{4AE3968C-B04E-38FA-584E-DBA33DEAF1C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9144426" y="4956704"/>
            <a:ext cx="2179587" cy="694559"/>
          </a:xfrm>
          <a:prstGeom prst="rect">
            <a:avLst/>
          </a:prstGeom>
        </p:spPr>
      </p:pic>
    </p:spTree>
    <p:extLst>
      <p:ext uri="{BB962C8B-B14F-4D97-AF65-F5344CB8AC3E}">
        <p14:creationId xmlns:p14="http://schemas.microsoft.com/office/powerpoint/2010/main" val="1729035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E3F5-7644-AE94-9FA9-01951F933F83}"/>
              </a:ext>
            </a:extLst>
          </p:cNvPr>
          <p:cNvSpPr>
            <a:spLocks noGrp="1"/>
          </p:cNvSpPr>
          <p:nvPr>
            <p:ph type="title"/>
          </p:nvPr>
        </p:nvSpPr>
        <p:spPr>
          <a:xfrm>
            <a:off x="5586921" y="810830"/>
            <a:ext cx="5913311" cy="1829107"/>
          </a:xfrm>
        </p:spPr>
        <p:txBody>
          <a:bodyPr>
            <a:normAutofit/>
          </a:bodyPr>
          <a:lstStyle/>
          <a:p>
            <a:r>
              <a:rPr lang="en-IN" dirty="0"/>
              <a:t>The Surgical Process</a:t>
            </a:r>
            <a:endParaRPr lang="en-IN" sz="4800" dirty="0">
              <a:solidFill>
                <a:schemeClr val="bg1"/>
              </a:solidFill>
            </a:endParaRPr>
          </a:p>
        </p:txBody>
      </p:sp>
      <p:sp>
        <p:nvSpPr>
          <p:cNvPr id="4" name="Footer Placeholder 3">
            <a:extLst>
              <a:ext uri="{FF2B5EF4-FFF2-40B4-BE49-F238E27FC236}">
                <a16:creationId xmlns:a16="http://schemas.microsoft.com/office/drawing/2014/main" id="{C90F50E4-659F-EDE2-1337-1B6D9A5CF0CF}"/>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A26D1D2B-7F74-5BA0-A141-00D10518D22C}"/>
              </a:ext>
            </a:extLst>
          </p:cNvPr>
          <p:cNvSpPr>
            <a:spLocks noGrp="1"/>
          </p:cNvSpPr>
          <p:nvPr>
            <p:ph type="sldNum" sz="quarter" idx="12"/>
          </p:nvPr>
        </p:nvSpPr>
        <p:spPr/>
        <p:txBody>
          <a:bodyPr/>
          <a:lstStyle/>
          <a:p>
            <a:fld id="{AD097DB8-C13C-4774-ADDF-078F63D5CFF5}" type="slidenum">
              <a:rPr lang="en-IN" smtClean="0"/>
              <a:t>4</a:t>
            </a:fld>
            <a:endParaRPr lang="en-IN" dirty="0"/>
          </a:p>
        </p:txBody>
      </p:sp>
      <p:graphicFrame>
        <p:nvGraphicFramePr>
          <p:cNvPr id="38" name="Table 38">
            <a:extLst>
              <a:ext uri="{FF2B5EF4-FFF2-40B4-BE49-F238E27FC236}">
                <a16:creationId xmlns:a16="http://schemas.microsoft.com/office/drawing/2014/main" id="{049BA89E-3475-B0EA-9AF8-0124BE5AF193}"/>
              </a:ext>
            </a:extLst>
          </p:cNvPr>
          <p:cNvGraphicFramePr>
            <a:graphicFrameLocks noGrp="1"/>
          </p:cNvGraphicFramePr>
          <p:nvPr>
            <p:extLst>
              <p:ext uri="{D42A27DB-BD31-4B8C-83A1-F6EECF244321}">
                <p14:modId xmlns:p14="http://schemas.microsoft.com/office/powerpoint/2010/main" val="2214415140"/>
              </p:ext>
            </p:extLst>
          </p:nvPr>
        </p:nvGraphicFramePr>
        <p:xfrm>
          <a:off x="6096000" y="2481658"/>
          <a:ext cx="4895155" cy="2277382"/>
        </p:xfrm>
        <a:graphic>
          <a:graphicData uri="http://schemas.openxmlformats.org/drawingml/2006/table">
            <a:tbl>
              <a:tblPr>
                <a:tableStyleId>{5C22544A-7EE6-4342-B048-85BDC9FD1C3A}</a:tableStyleId>
              </a:tblPr>
              <a:tblGrid>
                <a:gridCol w="575567">
                  <a:extLst>
                    <a:ext uri="{9D8B030D-6E8A-4147-A177-3AD203B41FA5}">
                      <a16:colId xmlns:a16="http://schemas.microsoft.com/office/drawing/2014/main" val="239273152"/>
                    </a:ext>
                  </a:extLst>
                </a:gridCol>
                <a:gridCol w="4319588">
                  <a:extLst>
                    <a:ext uri="{9D8B030D-6E8A-4147-A177-3AD203B41FA5}">
                      <a16:colId xmlns:a16="http://schemas.microsoft.com/office/drawing/2014/main" val="1652704968"/>
                    </a:ext>
                  </a:extLst>
                </a:gridCol>
              </a:tblGrid>
              <a:tr h="612910">
                <a:tc>
                  <a:txBody>
                    <a:bodyPr/>
                    <a:lstStyle/>
                    <a:p>
                      <a:pPr marL="0" indent="0" algn="ctr">
                        <a:buFontTx/>
                        <a:buNone/>
                      </a:pPr>
                      <a:r>
                        <a:rPr lang="en-US" sz="1400" b="1" dirty="0">
                          <a:solidFill>
                            <a:schemeClr val="bg1"/>
                          </a:solidFill>
                        </a:rPr>
                        <a:t>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indent="0">
                        <a:buFontTx/>
                        <a:buNone/>
                      </a:pPr>
                      <a:r>
                        <a:rPr lang="en-US" sz="1400" b="1" dirty="0">
                          <a:solidFill>
                            <a:schemeClr val="bg1"/>
                          </a:solidFill>
                        </a:rPr>
                        <a:t>Proven steps to return to sports/ADLS within 100 days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2955547"/>
                  </a:ext>
                </a:extLst>
              </a:tr>
              <a:tr h="612910">
                <a:tc>
                  <a:txBody>
                    <a:bodyPr/>
                    <a:lstStyle/>
                    <a:p>
                      <a:pPr marL="0" indent="0" algn="ctr">
                        <a:buFontTx/>
                        <a:buNone/>
                      </a:pPr>
                      <a:r>
                        <a:rPr lang="en-US" sz="1400" b="1" dirty="0">
                          <a:solidFill>
                            <a:schemeClr val="bg1"/>
                          </a:solidFill>
                        </a:rPr>
                        <a:t>B.</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Direct Access to surgeon and health care team via </a:t>
                      </a:r>
                      <a:r>
                        <a:rPr lang="en-US" sz="1400" b="1" dirty="0" err="1">
                          <a:solidFill>
                            <a:schemeClr val="bg1"/>
                          </a:solidFill>
                        </a:rPr>
                        <a:t>Hippa</a:t>
                      </a:r>
                      <a:r>
                        <a:rPr lang="en-US" sz="1400" b="1" dirty="0">
                          <a:solidFill>
                            <a:schemeClr val="bg1"/>
                          </a:solidFill>
                        </a:rPr>
                        <a:t> Compliant APP via Text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67648366"/>
                  </a:ext>
                </a:extLst>
              </a:tr>
              <a:tr h="438652">
                <a:tc>
                  <a:txBody>
                    <a:bodyPr/>
                    <a:lstStyle/>
                    <a:p>
                      <a:pPr marL="0" indent="0" algn="ctr">
                        <a:buFontTx/>
                        <a:buNone/>
                      </a:pPr>
                      <a:r>
                        <a:rPr lang="en-US" sz="1400" b="1" dirty="0">
                          <a:solidFill>
                            <a:schemeClr val="bg1"/>
                          </a:solidFill>
                        </a:rPr>
                        <a:t>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Remote pain and activity monitoring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7415034"/>
                  </a:ext>
                </a:extLst>
              </a:tr>
              <a:tr h="612910">
                <a:tc>
                  <a:txBody>
                    <a:bodyPr/>
                    <a:lstStyle/>
                    <a:p>
                      <a:pPr marL="0" indent="0" algn="ctr">
                        <a:buFontTx/>
                        <a:buNone/>
                      </a:pPr>
                      <a:r>
                        <a:rPr lang="en-US" sz="1400" b="1" dirty="0">
                          <a:solidFill>
                            <a:schemeClr val="bg1"/>
                          </a:solidFill>
                        </a:rPr>
                        <a:t>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Monitored benchmarks, continuous engagement and education—small steps lead to a long journey</a:t>
                      </a:r>
                      <a:endParaRPr lang="en-IN" sz="1400" b="1"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22430790"/>
                  </a:ext>
                </a:extLst>
              </a:tr>
            </a:tbl>
          </a:graphicData>
        </a:graphic>
      </p:graphicFrame>
      <p:sp>
        <p:nvSpPr>
          <p:cNvPr id="8" name="Oval 7">
            <a:extLst>
              <a:ext uri="{FF2B5EF4-FFF2-40B4-BE49-F238E27FC236}">
                <a16:creationId xmlns:a16="http://schemas.microsoft.com/office/drawing/2014/main" id="{67258123-8FC2-3C96-9003-C165FF38D0C1}"/>
              </a:ext>
            </a:extLst>
          </p:cNvPr>
          <p:cNvSpPr/>
          <p:nvPr/>
        </p:nvSpPr>
        <p:spPr>
          <a:xfrm>
            <a:off x="2370795" y="2738756"/>
            <a:ext cx="1167500" cy="1167498"/>
          </a:xfrm>
          <a:prstGeom prst="ellipse">
            <a:avLst/>
          </a:prstGeom>
          <a:solidFill>
            <a:schemeClr val="accent4"/>
          </a:solidFill>
          <a:ln w="47625">
            <a:solidFill>
              <a:srgbClr val="BDE5D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4000" b="1" dirty="0"/>
              <a:t>V</a:t>
            </a:r>
          </a:p>
        </p:txBody>
      </p:sp>
      <p:pic>
        <p:nvPicPr>
          <p:cNvPr id="3" name="Online Media 2">
            <a:hlinkClick r:id="" action="ppaction://media"/>
            <a:extLst>
              <a:ext uri="{FF2B5EF4-FFF2-40B4-BE49-F238E27FC236}">
                <a16:creationId xmlns:a16="http://schemas.microsoft.com/office/drawing/2014/main" id="{B0B9CB2D-995B-2778-3050-C06320F7151D}"/>
              </a:ext>
            </a:extLst>
          </p:cNvPr>
          <p:cNvPicPr>
            <a:picLocks noRot="1" noChangeAspect="1"/>
          </p:cNvPicPr>
          <p:nvPr>
            <a:videoFile r:link="rId1"/>
          </p:nvPr>
        </p:nvPicPr>
        <p:blipFill>
          <a:blip r:embed="rId3"/>
          <a:stretch>
            <a:fillRect/>
          </a:stretch>
        </p:blipFill>
        <p:spPr>
          <a:xfrm>
            <a:off x="447025" y="450346"/>
            <a:ext cx="11053207" cy="6066263"/>
          </a:xfrm>
          <a:prstGeom prst="rect">
            <a:avLst/>
          </a:prstGeom>
        </p:spPr>
      </p:pic>
    </p:spTree>
    <p:extLst>
      <p:ext uri="{BB962C8B-B14F-4D97-AF65-F5344CB8AC3E}">
        <p14:creationId xmlns:p14="http://schemas.microsoft.com/office/powerpoint/2010/main" val="12531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0649-922C-5E7E-A6DB-F6E1F9D8B9C8}"/>
              </a:ext>
            </a:extLst>
          </p:cNvPr>
          <p:cNvSpPr>
            <a:spLocks noGrp="1"/>
          </p:cNvSpPr>
          <p:nvPr>
            <p:ph type="title"/>
          </p:nvPr>
        </p:nvSpPr>
        <p:spPr>
          <a:xfrm>
            <a:off x="495300" y="366438"/>
            <a:ext cx="9607705" cy="828675"/>
          </a:xfrm>
        </p:spPr>
        <p:txBody>
          <a:bodyPr/>
          <a:lstStyle/>
          <a:p>
            <a:r>
              <a:rPr lang="en-IN" dirty="0">
                <a:solidFill>
                  <a:schemeClr val="accent3"/>
                </a:solidFill>
              </a:rPr>
              <a:t>Surgeon Credentials</a:t>
            </a:r>
          </a:p>
        </p:txBody>
      </p:sp>
      <p:sp>
        <p:nvSpPr>
          <p:cNvPr id="15" name="TextBox 14">
            <a:extLst>
              <a:ext uri="{FF2B5EF4-FFF2-40B4-BE49-F238E27FC236}">
                <a16:creationId xmlns:a16="http://schemas.microsoft.com/office/drawing/2014/main" id="{188C3D1A-3EB7-D510-C5CE-B42DA9D61F10}"/>
              </a:ext>
            </a:extLst>
          </p:cNvPr>
          <p:cNvSpPr txBox="1"/>
          <p:nvPr/>
        </p:nvSpPr>
        <p:spPr>
          <a:xfrm>
            <a:off x="3065464" y="1618402"/>
            <a:ext cx="9014690" cy="5355312"/>
          </a:xfrm>
          <a:prstGeom prst="rect">
            <a:avLst/>
          </a:prstGeom>
          <a:noFill/>
        </p:spPr>
        <p:txBody>
          <a:bodyPr wrap="square" lIns="91440" rtlCol="0">
            <a:spAutoFit/>
          </a:bodyPr>
          <a:lstStyle/>
          <a:p>
            <a:pPr marR="234315">
              <a:spcAft>
                <a:spcPts val="0"/>
              </a:spcAft>
            </a:pPr>
            <a:r>
              <a:rPr lang="en-US" sz="1200" b="1" dirty="0">
                <a:solidFill>
                  <a:srgbClr val="292F38"/>
                </a:solidFill>
                <a:effectLst/>
                <a:latin typeface="+mj-lt"/>
                <a:ea typeface="Arial" panose="020B0604020202020204" pitchFamily="34" charset="0"/>
              </a:rPr>
              <a:t>Dr. Frank McCormick, MD is a board-certified orthopedic surgeon who specializes </a:t>
            </a:r>
          </a:p>
          <a:p>
            <a:pPr marR="234315">
              <a:spcAft>
                <a:spcPts val="0"/>
              </a:spcAft>
            </a:pPr>
            <a:r>
              <a:rPr lang="en-US" sz="1200" b="1" dirty="0">
                <a:solidFill>
                  <a:srgbClr val="292F38"/>
                </a:solidFill>
                <a:effectLst/>
                <a:latin typeface="+mj-lt"/>
                <a:ea typeface="Arial" panose="020B0604020202020204" pitchFamily="34" charset="0"/>
              </a:rPr>
              <a:t>in outpatient extremity care, sports medicine, cartilage/meniscal/stem cell </a:t>
            </a:r>
            <a:r>
              <a:rPr lang="en-US" sz="1200" b="1" spc="-5" dirty="0">
                <a:solidFill>
                  <a:srgbClr val="292F38"/>
                </a:solidFill>
                <a:effectLst/>
                <a:latin typeface="+mj-lt"/>
                <a:ea typeface="Arial" panose="020B0604020202020204" pitchFamily="34" charset="0"/>
              </a:rPr>
              <a:t>transplantation</a:t>
            </a:r>
            <a:r>
              <a:rPr lang="en-US" sz="1200" b="1" dirty="0">
                <a:solidFill>
                  <a:srgbClr val="292F38"/>
                </a:solidFill>
                <a:effectLst/>
                <a:latin typeface="+mj-lt"/>
                <a:ea typeface="Arial" panose="020B0604020202020204" pitchFamily="34" charset="0"/>
              </a:rPr>
              <a:t>,</a:t>
            </a:r>
            <a:r>
              <a:rPr lang="en-US" sz="1200" b="1" spc="-5" dirty="0">
                <a:solidFill>
                  <a:srgbClr val="292F38"/>
                </a:solidFill>
                <a:effectLst/>
                <a:latin typeface="+mj-lt"/>
                <a:ea typeface="Arial" panose="020B0604020202020204" pitchFamily="34" charset="0"/>
              </a:rPr>
              <a:t> </a:t>
            </a:r>
          </a:p>
          <a:p>
            <a:pPr marR="234315">
              <a:spcAft>
                <a:spcPts val="0"/>
              </a:spcAft>
            </a:pPr>
            <a:r>
              <a:rPr lang="en-US" sz="1200" b="1" dirty="0">
                <a:solidFill>
                  <a:srgbClr val="292F38"/>
                </a:solidFill>
                <a:effectLst/>
                <a:latin typeface="+mj-lt"/>
                <a:ea typeface="Arial" panose="020B0604020202020204" pitchFamily="34" charset="0"/>
              </a:rPr>
              <a:t>joint </a:t>
            </a:r>
            <a:r>
              <a:rPr lang="en-US" sz="1200" b="1" spc="-5" dirty="0">
                <a:solidFill>
                  <a:srgbClr val="292F38"/>
                </a:solidFill>
                <a:effectLst/>
                <a:latin typeface="+mj-lt"/>
                <a:ea typeface="Arial" panose="020B0604020202020204" pitchFamily="34" charset="0"/>
              </a:rPr>
              <a:t>preservation</a:t>
            </a:r>
            <a:r>
              <a:rPr lang="en-US" sz="1200" b="1" dirty="0">
                <a:solidFill>
                  <a:srgbClr val="292F38"/>
                </a:solidFill>
                <a:effectLst/>
                <a:latin typeface="+mj-lt"/>
                <a:ea typeface="Arial" panose="020B0604020202020204" pitchFamily="34" charset="0"/>
              </a:rPr>
              <a:t>,</a:t>
            </a:r>
            <a:r>
              <a:rPr lang="en-US" sz="1200" b="1" spc="-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and arthroscopic treatment of the</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shoulder,</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hip,</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and</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knee.</a:t>
            </a:r>
            <a:r>
              <a:rPr lang="en-US" sz="1200" b="1" spc="-20" dirty="0">
                <a:solidFill>
                  <a:srgbClr val="292F38"/>
                </a:solidFill>
                <a:effectLst/>
                <a:latin typeface="+mj-lt"/>
                <a:ea typeface="Arial" panose="020B0604020202020204" pitchFamily="34" charset="0"/>
              </a:rPr>
              <a:t> </a:t>
            </a:r>
          </a:p>
          <a:p>
            <a:pPr marR="234315">
              <a:spcAft>
                <a:spcPts val="0"/>
              </a:spcAft>
            </a:pPr>
            <a:endParaRPr lang="en-US" sz="1100" b="1" spc="-20" dirty="0">
              <a:solidFill>
                <a:srgbClr val="292F38"/>
              </a:solidFill>
              <a:latin typeface="+mj-lt"/>
              <a:ea typeface="Arial" panose="020B0604020202020204" pitchFamily="34" charset="0"/>
            </a:endParaRPr>
          </a:p>
          <a:p>
            <a:pPr marR="234315">
              <a:spcAft>
                <a:spcPts val="0"/>
              </a:spcAft>
            </a:pPr>
            <a:r>
              <a:rPr lang="en-US" sz="1200" b="1" dirty="0">
                <a:solidFill>
                  <a:srgbClr val="292F38"/>
                </a:solidFill>
                <a:effectLst/>
                <a:latin typeface="+mj-lt"/>
                <a:ea typeface="Arial" panose="020B0604020202020204" pitchFamily="34" charset="0"/>
              </a:rPr>
              <a:t>He</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is</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a</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former</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staff</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surgeon</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at</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the</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Affiliated</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Harvard</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Medical</a:t>
            </a:r>
            <a:r>
              <a:rPr lang="en-US" sz="1200" b="1" spc="-20"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Faculty Physicians</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group</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at</a:t>
            </a:r>
            <a:r>
              <a:rPr lang="en-US" sz="1200" b="1" spc="-65" dirty="0">
                <a:solidFill>
                  <a:srgbClr val="292F38"/>
                </a:solidFill>
                <a:effectLst/>
                <a:latin typeface="+mj-lt"/>
                <a:ea typeface="Arial" panose="020B0604020202020204" pitchFamily="34" charset="0"/>
              </a:rPr>
              <a:t> </a:t>
            </a:r>
          </a:p>
          <a:p>
            <a:pPr marR="234315">
              <a:spcAft>
                <a:spcPts val="0"/>
              </a:spcAft>
            </a:pPr>
            <a:r>
              <a:rPr lang="en-US" sz="1200" b="1" dirty="0">
                <a:solidFill>
                  <a:srgbClr val="292F38"/>
                </a:solidFill>
                <a:effectLst/>
                <a:latin typeface="+mj-lt"/>
                <a:ea typeface="Arial" panose="020B0604020202020204" pitchFamily="34" charset="0"/>
              </a:rPr>
              <a:t>Beth</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Israel</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Deaconess</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Medical</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Center</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in</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Boston</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MA,</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a</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Harvard</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Medical</a:t>
            </a:r>
            <a:r>
              <a:rPr lang="en-US" sz="1200" b="1" spc="-65" dirty="0">
                <a:solidFill>
                  <a:srgbClr val="292F38"/>
                </a:solidFill>
                <a:effectLst/>
                <a:latin typeface="+mj-lt"/>
                <a:ea typeface="Arial" panose="020B0604020202020204" pitchFamily="34" charset="0"/>
              </a:rPr>
              <a:t> </a:t>
            </a:r>
            <a:r>
              <a:rPr lang="en-US" sz="1200" b="1" dirty="0">
                <a:solidFill>
                  <a:srgbClr val="292F38"/>
                </a:solidFill>
                <a:effectLst/>
                <a:latin typeface="+mj-lt"/>
                <a:ea typeface="Arial" panose="020B0604020202020204" pitchFamily="34" charset="0"/>
              </a:rPr>
              <a:t>School Teaching Institution. He sees patients at seven Florida office locations as a member of the University Orthopedic Care team.</a:t>
            </a:r>
            <a:endParaRPr lang="en-IN" sz="1200" b="1" dirty="0">
              <a:effectLst/>
              <a:latin typeface="+mj-lt"/>
              <a:ea typeface="Arial" panose="020B0604020202020204" pitchFamily="34" charset="0"/>
            </a:endParaRPr>
          </a:p>
          <a:p>
            <a:pPr marR="0">
              <a:spcAft>
                <a:spcPts val="0"/>
              </a:spcAft>
            </a:pPr>
            <a:r>
              <a:rPr lang="en-US" sz="1100" dirty="0">
                <a:effectLst/>
                <a:latin typeface="+mj-lt"/>
                <a:ea typeface="Arial" panose="020B0604020202020204" pitchFamily="34" charset="0"/>
              </a:rPr>
              <a:t> </a:t>
            </a:r>
            <a:endParaRPr lang="en-IN" sz="1100" dirty="0">
              <a:effectLst/>
              <a:latin typeface="+mj-lt"/>
              <a:ea typeface="Arial" panose="020B0604020202020204" pitchFamily="34" charset="0"/>
            </a:endParaRPr>
          </a:p>
          <a:p>
            <a:pPr marR="115570">
              <a:spcAft>
                <a:spcPts val="0"/>
              </a:spcAft>
            </a:pPr>
            <a:r>
              <a:rPr lang="en-US" sz="1100" dirty="0">
                <a:solidFill>
                  <a:srgbClr val="292F38"/>
                </a:solidFill>
                <a:effectLst/>
                <a:latin typeface="+mj-lt"/>
                <a:ea typeface="Arial" panose="020B0604020202020204" pitchFamily="34" charset="0"/>
              </a:rPr>
              <a:t>Dr.</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McCormick</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obtained</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his</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medical</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degree</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from</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University</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Pennsylvania</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School</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Medicine.</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Upon </a:t>
            </a:r>
            <a:r>
              <a:rPr lang="en-US" sz="1100" spc="-5" dirty="0">
                <a:solidFill>
                  <a:srgbClr val="292F38"/>
                </a:solidFill>
                <a:effectLst/>
                <a:latin typeface="+mj-lt"/>
                <a:ea typeface="Arial" panose="020B0604020202020204" pitchFamily="34" charset="0"/>
              </a:rPr>
              <a:t>graduation</a:t>
            </a:r>
            <a:r>
              <a:rPr lang="en-US" sz="1100" dirty="0">
                <a:solidFill>
                  <a:srgbClr val="292F38"/>
                </a:solidFill>
                <a:effectLst/>
                <a:latin typeface="+mj-lt"/>
                <a:ea typeface="Arial" panose="020B0604020202020204" pitchFamily="34" charset="0"/>
              </a:rPr>
              <a:t>,</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was</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commissioned</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as</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officer</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United</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States</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Navy</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where</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performed</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his</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surgical </a:t>
            </a:r>
            <a:r>
              <a:rPr lang="en-US" sz="1100" spc="-10" dirty="0">
                <a:solidFill>
                  <a:srgbClr val="292F38"/>
                </a:solidFill>
                <a:effectLst/>
                <a:latin typeface="+mj-lt"/>
                <a:ea typeface="Arial" panose="020B0604020202020204" pitchFamily="34" charset="0"/>
              </a:rPr>
              <a:t>internship</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at</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the</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Naval</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Medical</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Center</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San</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Diego,</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followed</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by</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serving</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as</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a</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F/A-18</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Fighter</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Jet</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Flight</a:t>
            </a:r>
            <a:r>
              <a:rPr lang="en-US" sz="1100" spc="-4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Surgeon </a:t>
            </a:r>
            <a:r>
              <a:rPr lang="en-US" sz="1100" dirty="0">
                <a:solidFill>
                  <a:srgbClr val="292F38"/>
                </a:solidFill>
                <a:effectLst/>
                <a:latin typeface="+mj-lt"/>
                <a:ea typeface="Arial" panose="020B0604020202020204" pitchFamily="34" charset="0"/>
              </a:rPr>
              <a:t>for the United States Marine Corps VMFA-314 squadron. </a:t>
            </a:r>
            <a:r>
              <a:rPr lang="en-US" sz="1100" spc="-5" dirty="0">
                <a:solidFill>
                  <a:srgbClr val="292F38"/>
                </a:solidFill>
                <a:effectLst/>
                <a:latin typeface="+mj-lt"/>
                <a:ea typeface="Arial" panose="020B0604020202020204" pitchFamily="34" charset="0"/>
              </a:rPr>
              <a:t>Subsequently</a:t>
            </a:r>
            <a:r>
              <a:rPr lang="en-US" sz="1100" dirty="0">
                <a:solidFill>
                  <a:srgbClr val="292F38"/>
                </a:solidFill>
                <a:effectLst/>
                <a:latin typeface="+mj-lt"/>
                <a:ea typeface="Arial" panose="020B0604020202020204" pitchFamily="34" charset="0"/>
              </a:rPr>
              <a:t>,</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 completed his orthopedic surgery</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residency</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at</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Harvard</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Combined</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Orthopedic</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Residency</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Program</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where</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was</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selected</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as</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 Chief Resident at Massachusetts General Hospital. He then completed an Orthopedic Sports Medicine Fellowship</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at</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world-renown</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Rush</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Sports</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Medicine</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Fellowship</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under</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guidance</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Dr.</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Bernard</a:t>
            </a:r>
            <a:r>
              <a:rPr lang="en-US" sz="1100" spc="-3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Bach Jr.</a:t>
            </a:r>
            <a:r>
              <a:rPr lang="en-US" sz="1100" spc="-50" dirty="0">
                <a:solidFill>
                  <a:srgbClr val="292F38"/>
                </a:solidFill>
                <a:effectLst/>
                <a:latin typeface="+mj-lt"/>
                <a:ea typeface="Arial" panose="020B0604020202020204" pitchFamily="34" charset="0"/>
              </a:rPr>
              <a:t> </a:t>
            </a:r>
            <a:r>
              <a:rPr lang="en-US" sz="1100" spc="-5" dirty="0">
                <a:solidFill>
                  <a:srgbClr val="292F38"/>
                </a:solidFill>
                <a:effectLst/>
                <a:latin typeface="+mj-lt"/>
                <a:ea typeface="Arial" panose="020B0604020202020204" pitchFamily="34" charset="0"/>
              </a:rPr>
              <a:t>Recently</a:t>
            </a:r>
            <a:r>
              <a:rPr lang="en-US" sz="1100" dirty="0">
                <a:solidFill>
                  <a:srgbClr val="292F38"/>
                </a:solidFill>
                <a:effectLst/>
                <a:latin typeface="+mj-lt"/>
                <a:ea typeface="Arial" panose="020B0604020202020204" pitchFamily="34" charset="0"/>
              </a:rPr>
              <a:t>,</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completed</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prestigious</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International</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Cartilage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Repair</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Society</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(ICRS)</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Sanofi</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traveling fellowship in joint preservation and cartilage regeneration.</a:t>
            </a:r>
            <a:endParaRPr lang="en-IN" sz="1100" dirty="0">
              <a:effectLst/>
              <a:latin typeface="+mj-lt"/>
              <a:ea typeface="Arial" panose="020B0604020202020204" pitchFamily="34" charset="0"/>
            </a:endParaRPr>
          </a:p>
          <a:p>
            <a:pPr marR="115570">
              <a:spcAft>
                <a:spcPts val="0"/>
              </a:spcAft>
            </a:pPr>
            <a:r>
              <a:rPr lang="en-US" sz="1100" dirty="0">
                <a:effectLst/>
                <a:latin typeface="+mj-lt"/>
                <a:ea typeface="Arial" panose="020B0604020202020204" pitchFamily="34" charset="0"/>
              </a:rPr>
              <a:t> </a:t>
            </a:r>
            <a:endParaRPr lang="en-IN" sz="1100" dirty="0">
              <a:effectLst/>
              <a:latin typeface="+mj-lt"/>
              <a:ea typeface="Arial" panose="020B0604020202020204" pitchFamily="34" charset="0"/>
            </a:endParaRPr>
          </a:p>
          <a:p>
            <a:pPr marR="115570">
              <a:spcAft>
                <a:spcPts val="0"/>
              </a:spcAft>
            </a:pPr>
            <a:r>
              <a:rPr lang="en-US" sz="1100" dirty="0">
                <a:solidFill>
                  <a:srgbClr val="292F38"/>
                </a:solidFill>
                <a:effectLst/>
                <a:latin typeface="+mj-lt"/>
                <a:ea typeface="Arial" panose="020B0604020202020204" pitchFamily="34" charset="0"/>
              </a:rPr>
              <a:t>Dr.</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McCormick</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has</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achieved</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regional,</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national</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and</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international</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recognition</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for</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his</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clinical</a:t>
            </a:r>
            <a:r>
              <a:rPr lang="en-US" sz="1100" spc="-2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research endeavors.</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is</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award-winning</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lead</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or</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co-author</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over</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16</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studies</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last</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10</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years.</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is</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a:t>
            </a:r>
            <a:r>
              <a:rPr lang="en-US" sz="1100" spc="-2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 author</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on</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paper</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that</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won</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Arthroscopy</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Association</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North</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America</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(AANA)</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J.</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Whit</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research</a:t>
            </a:r>
            <a:r>
              <a:rPr lang="en-US" sz="1100" spc="-3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prize, a</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co-author</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on</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best</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paper</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prize</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at</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European</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SECEC/ESSSE</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annual</a:t>
            </a:r>
            <a:r>
              <a:rPr lang="en-US" sz="1100" spc="-55" dirty="0">
                <a:solidFill>
                  <a:srgbClr val="292F38"/>
                </a:solidFill>
                <a:effectLst/>
                <a:latin typeface="+mj-lt"/>
                <a:ea typeface="Arial" panose="020B0604020202020204" pitchFamily="34" charset="0"/>
              </a:rPr>
              <a:t> </a:t>
            </a:r>
            <a:r>
              <a:rPr lang="en-US" sz="1100" spc="-5" dirty="0">
                <a:solidFill>
                  <a:srgbClr val="292F38"/>
                </a:solidFill>
                <a:effectLst/>
                <a:latin typeface="+mj-lt"/>
                <a:ea typeface="Arial" panose="020B0604020202020204" pitchFamily="34" charset="0"/>
              </a:rPr>
              <a:t>meeting</a:t>
            </a:r>
            <a:r>
              <a:rPr lang="en-US" sz="1100" dirty="0">
                <a:solidFill>
                  <a:srgbClr val="292F38"/>
                </a:solidFill>
                <a:effectLst/>
                <a:latin typeface="+mj-lt"/>
                <a:ea typeface="Arial" panose="020B0604020202020204" pitchFamily="34" charset="0"/>
              </a:rPr>
              <a:t>,</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and</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is</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lead</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author for</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2011</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International</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Society</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Arthroscopy</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and</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Knee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Orthopedic</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Surgery</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(ISAKOS)</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John</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Joyce Award, which goes to the top paper from a resident or fellow in sports medicine across the globe. He has written over </a:t>
            </a:r>
            <a:r>
              <a:rPr lang="en-US" sz="1100" spc="-5" dirty="0">
                <a:solidFill>
                  <a:srgbClr val="292F38"/>
                </a:solidFill>
                <a:effectLst/>
                <a:latin typeface="+mj-lt"/>
                <a:ea typeface="Arial" panose="020B0604020202020204" pitchFamily="34" charset="0"/>
              </a:rPr>
              <a:t>10</a:t>
            </a:r>
            <a:r>
              <a:rPr lang="en-US" sz="1100" dirty="0">
                <a:solidFill>
                  <a:srgbClr val="292F38"/>
                </a:solidFill>
                <a:effectLst/>
                <a:latin typeface="+mj-lt"/>
                <a:ea typeface="Arial" panose="020B0604020202020204" pitchFamily="34" charset="0"/>
              </a:rPr>
              <a:t>0</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peer-reviewed papers published in top orthopedic and sports medicine journals while speaking at regional, national or international conferences over 200 times.</a:t>
            </a:r>
            <a:endParaRPr lang="en-IN" sz="1100" dirty="0">
              <a:effectLst/>
              <a:latin typeface="+mj-lt"/>
              <a:ea typeface="Arial" panose="020B0604020202020204" pitchFamily="34" charset="0"/>
            </a:endParaRPr>
          </a:p>
          <a:p>
            <a:pPr marR="0">
              <a:spcAft>
                <a:spcPts val="0"/>
              </a:spcAft>
            </a:pPr>
            <a:r>
              <a:rPr lang="en-US" sz="1100" dirty="0">
                <a:effectLst/>
                <a:latin typeface="+mj-lt"/>
                <a:ea typeface="Arial" panose="020B0604020202020204" pitchFamily="34" charset="0"/>
              </a:rPr>
              <a:t> </a:t>
            </a:r>
            <a:endParaRPr lang="en-IN" sz="1100" dirty="0">
              <a:effectLst/>
              <a:latin typeface="+mj-lt"/>
              <a:ea typeface="Arial" panose="020B0604020202020204" pitchFamily="34" charset="0"/>
            </a:endParaRPr>
          </a:p>
          <a:p>
            <a:pPr marR="115570">
              <a:spcAft>
                <a:spcPts val="0"/>
              </a:spcAft>
            </a:pPr>
            <a:r>
              <a:rPr lang="en-US" sz="1100" dirty="0">
                <a:solidFill>
                  <a:srgbClr val="292F38"/>
                </a:solidFill>
                <a:effectLst/>
                <a:latin typeface="+mj-lt"/>
                <a:ea typeface="Arial" panose="020B0604020202020204" pitchFamily="34" charset="0"/>
              </a:rPr>
              <a:t>Dr.</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McCormick</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is</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commissioned</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as</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Lieutenant</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Commander</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United</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States</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Navy</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Reserve.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5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has </a:t>
            </a:r>
            <a:r>
              <a:rPr lang="en-US" sz="1100" spc="-10" dirty="0">
                <a:solidFill>
                  <a:srgbClr val="292F38"/>
                </a:solidFill>
                <a:effectLst/>
                <a:latin typeface="+mj-lt"/>
                <a:ea typeface="Arial" panose="020B0604020202020204" pitchFamily="34" charset="0"/>
              </a:rPr>
              <a:t>also</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served</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as</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assistant</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team</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physician</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for</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the</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Chicago</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Bulls</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(NBA),</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Chicago</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White</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Sox</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(MLB),</a:t>
            </a:r>
            <a:r>
              <a:rPr lang="en-US" sz="1100" spc="-50" dirty="0">
                <a:solidFill>
                  <a:srgbClr val="292F38"/>
                </a:solidFill>
                <a:effectLst/>
                <a:latin typeface="+mj-lt"/>
                <a:ea typeface="Arial" panose="020B0604020202020204" pitchFamily="34" charset="0"/>
              </a:rPr>
              <a:t> </a:t>
            </a:r>
            <a:r>
              <a:rPr lang="en-US" sz="1100" spc="-10" dirty="0">
                <a:solidFill>
                  <a:srgbClr val="292F38"/>
                </a:solidFill>
                <a:effectLst/>
                <a:latin typeface="+mj-lt"/>
                <a:ea typeface="Arial" panose="020B0604020202020204" pitchFamily="34" charset="0"/>
              </a:rPr>
              <a:t>and</a:t>
            </a:r>
            <a:r>
              <a:rPr lang="en-US" sz="1100" spc="-50" dirty="0">
                <a:solidFill>
                  <a:srgbClr val="292F38"/>
                </a:solidFill>
                <a:effectLst/>
                <a:latin typeface="+mj-lt"/>
                <a:ea typeface="Arial" panose="020B0604020202020204" pitchFamily="34" charset="0"/>
              </a:rPr>
              <a:t> </a:t>
            </a:r>
            <a:r>
              <a:rPr lang="en-US" sz="1100" spc="-10" dirty="0" err="1">
                <a:solidFill>
                  <a:srgbClr val="292F38"/>
                </a:solidFill>
                <a:effectLst/>
                <a:latin typeface="+mj-lt"/>
                <a:ea typeface="Arial" panose="020B0604020202020204" pitchFamily="34" charset="0"/>
              </a:rPr>
              <a:t>Depaul</a:t>
            </a:r>
            <a:r>
              <a:rPr lang="en-US" sz="1100" spc="-1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University</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(Division</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Men’s</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and</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women’s</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basketball</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and</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soccer</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teams.</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He</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has</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also</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provided</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medical</a:t>
            </a:r>
            <a:r>
              <a:rPr lang="en-US" sz="1100" spc="-70"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care for</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New</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England</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Patriots</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(NFL),</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CrossFit</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World</a:t>
            </a:r>
            <a:r>
              <a:rPr lang="en-US" sz="1100" spc="-55" dirty="0">
                <a:solidFill>
                  <a:srgbClr val="292F38"/>
                </a:solidFill>
                <a:effectLst/>
                <a:latin typeface="+mj-lt"/>
                <a:ea typeface="Arial" panose="020B0604020202020204" pitchFamily="34" charset="0"/>
              </a:rPr>
              <a:t> </a:t>
            </a:r>
            <a:r>
              <a:rPr lang="en-US" sz="1100" spc="-5" dirty="0">
                <a:solidFill>
                  <a:srgbClr val="292F38"/>
                </a:solidFill>
                <a:effectLst/>
                <a:latin typeface="+mj-lt"/>
                <a:ea typeface="Arial" panose="020B0604020202020204" pitchFamily="34" charset="0"/>
              </a:rPr>
              <a:t>Competitions</a:t>
            </a:r>
            <a:r>
              <a:rPr lang="en-US" sz="1100" dirty="0">
                <a:solidFill>
                  <a:srgbClr val="292F38"/>
                </a:solidFill>
                <a:effectLst/>
                <a:latin typeface="+mj-lt"/>
                <a:ea typeface="Arial" panose="020B0604020202020204" pitchFamily="34" charset="0"/>
              </a:rPr>
              <a:t>,</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and</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Professional</a:t>
            </a:r>
            <a:r>
              <a:rPr lang="en-US" sz="1100" spc="-5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Volleyball.</a:t>
            </a:r>
            <a:endParaRPr lang="en-IN" sz="1100" dirty="0">
              <a:effectLst/>
              <a:latin typeface="+mj-lt"/>
              <a:ea typeface="Arial" panose="020B0604020202020204" pitchFamily="34" charset="0"/>
            </a:endParaRPr>
          </a:p>
          <a:p>
            <a:pPr marR="0">
              <a:spcAft>
                <a:spcPts val="0"/>
              </a:spcAft>
            </a:pPr>
            <a:r>
              <a:rPr lang="en-US" sz="1100" dirty="0">
                <a:effectLst/>
                <a:latin typeface="+mj-lt"/>
                <a:ea typeface="Arial" panose="020B0604020202020204" pitchFamily="34" charset="0"/>
              </a:rPr>
              <a:t> </a:t>
            </a:r>
            <a:endParaRPr lang="en-IN" sz="1100" dirty="0">
              <a:effectLst/>
              <a:latin typeface="+mj-lt"/>
              <a:ea typeface="Arial" panose="020B0604020202020204" pitchFamily="34" charset="0"/>
            </a:endParaRPr>
          </a:p>
          <a:p>
            <a:pPr marR="115570">
              <a:spcAft>
                <a:spcPts val="0"/>
              </a:spcAft>
            </a:pPr>
            <a:r>
              <a:rPr lang="en-US" sz="1100" dirty="0">
                <a:solidFill>
                  <a:srgbClr val="292F38"/>
                </a:solidFill>
                <a:effectLst/>
                <a:latin typeface="+mj-lt"/>
                <a:ea typeface="Arial" panose="020B0604020202020204" pitchFamily="34" charset="0"/>
              </a:rPr>
              <a:t>Dr.</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McCormick</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is</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Assistant</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Clinical</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Professor</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at</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Florida</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International</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University</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and</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has</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had</a:t>
            </a:r>
            <a:r>
              <a:rPr lang="en-US" sz="1100" spc="-4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an academic</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appointment</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at</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Harvard</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Medical</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School.</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His</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research</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interests</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include</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value-based</a:t>
            </a:r>
            <a:r>
              <a:rPr lang="en-US" sz="1100" spc="-1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orthopedic care</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delivery,</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surgical</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decision-making,</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the</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clinical</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outcome</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assessments</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of</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novel</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minimally</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invasive biological approaches to early </a:t>
            </a:r>
            <a:r>
              <a:rPr lang="en-US" sz="1100" spc="-5" dirty="0">
                <a:solidFill>
                  <a:srgbClr val="292F38"/>
                </a:solidFill>
                <a:effectLst/>
                <a:latin typeface="+mj-lt"/>
                <a:ea typeface="Arial" panose="020B0604020202020204" pitchFamily="34" charset="0"/>
              </a:rPr>
              <a:t>arthritis</a:t>
            </a:r>
            <a:r>
              <a:rPr lang="en-US" sz="1100" dirty="0">
                <a:solidFill>
                  <a:srgbClr val="292F38"/>
                </a:solidFill>
                <a:effectLst/>
                <a:latin typeface="+mj-lt"/>
                <a:ea typeface="Arial" panose="020B0604020202020204" pitchFamily="34" charset="0"/>
              </a:rPr>
              <a:t>,</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joint </a:t>
            </a:r>
            <a:r>
              <a:rPr lang="en-US" sz="1100" spc="-5" dirty="0">
                <a:solidFill>
                  <a:srgbClr val="292F38"/>
                </a:solidFill>
                <a:effectLst/>
                <a:latin typeface="+mj-lt"/>
                <a:ea typeface="Arial" panose="020B0604020202020204" pitchFamily="34" charset="0"/>
              </a:rPr>
              <a:t>instability</a:t>
            </a:r>
            <a:r>
              <a:rPr lang="en-US" sz="1100" dirty="0">
                <a:solidFill>
                  <a:srgbClr val="292F38"/>
                </a:solidFill>
                <a:effectLst/>
                <a:latin typeface="+mj-lt"/>
                <a:ea typeface="Arial" panose="020B0604020202020204" pitchFamily="34" charset="0"/>
              </a:rPr>
              <a:t>,</a:t>
            </a:r>
            <a:r>
              <a:rPr lang="en-US" sz="1100" spc="-5" dirty="0">
                <a:solidFill>
                  <a:srgbClr val="292F38"/>
                </a:solidFill>
                <a:effectLst/>
                <a:latin typeface="+mj-lt"/>
                <a:ea typeface="Arial" panose="020B0604020202020204" pitchFamily="34" charset="0"/>
              </a:rPr>
              <a:t> </a:t>
            </a:r>
            <a:r>
              <a:rPr lang="en-US" sz="1100" dirty="0">
                <a:solidFill>
                  <a:srgbClr val="292F38"/>
                </a:solidFill>
                <a:effectLst/>
                <a:latin typeface="+mj-lt"/>
                <a:ea typeface="Arial" panose="020B0604020202020204" pitchFamily="34" charset="0"/>
              </a:rPr>
              <a:t>cellular, organ, and stem cell transplantation.</a:t>
            </a:r>
            <a:endParaRPr lang="en-IN" sz="1100" dirty="0">
              <a:effectLst/>
              <a:latin typeface="+mj-lt"/>
              <a:ea typeface="Arial" panose="020B0604020202020204" pitchFamily="34" charset="0"/>
            </a:endParaRPr>
          </a:p>
        </p:txBody>
      </p:sp>
      <p:grpSp>
        <p:nvGrpSpPr>
          <p:cNvPr id="26" name="Group 25">
            <a:extLst>
              <a:ext uri="{FF2B5EF4-FFF2-40B4-BE49-F238E27FC236}">
                <a16:creationId xmlns:a16="http://schemas.microsoft.com/office/drawing/2014/main" id="{7F4AE8E1-E7DE-7BB6-BC6E-EA3C901F13D6}"/>
              </a:ext>
            </a:extLst>
          </p:cNvPr>
          <p:cNvGrpSpPr/>
          <p:nvPr/>
        </p:nvGrpSpPr>
        <p:grpSpPr>
          <a:xfrm>
            <a:off x="3065464" y="1110017"/>
            <a:ext cx="3708898" cy="519412"/>
            <a:chOff x="2914687" y="6060875"/>
            <a:chExt cx="3708898" cy="519412"/>
          </a:xfrm>
        </p:grpSpPr>
        <p:sp>
          <p:nvSpPr>
            <p:cNvPr id="20" name="TextBox 19">
              <a:extLst>
                <a:ext uri="{FF2B5EF4-FFF2-40B4-BE49-F238E27FC236}">
                  <a16:creationId xmlns:a16="http://schemas.microsoft.com/office/drawing/2014/main" id="{25B8A660-1CC1-D36C-C484-058EAF141384}"/>
                </a:ext>
              </a:extLst>
            </p:cNvPr>
            <p:cNvSpPr txBox="1"/>
            <p:nvPr/>
          </p:nvSpPr>
          <p:spPr>
            <a:xfrm>
              <a:off x="2914687" y="6060875"/>
              <a:ext cx="3708898" cy="400110"/>
            </a:xfrm>
            <a:prstGeom prst="rect">
              <a:avLst/>
            </a:prstGeom>
            <a:noFill/>
          </p:spPr>
          <p:txBody>
            <a:bodyPr wrap="square" lIns="91440" rIns="91440" rtlCol="0">
              <a:spAutoFit/>
            </a:bodyPr>
            <a:lstStyle/>
            <a:p>
              <a:r>
                <a:rPr lang="en-IN" sz="2000" b="1" dirty="0">
                  <a:solidFill>
                    <a:schemeClr val="accent4"/>
                  </a:solidFill>
                </a:rPr>
                <a:t>DR. FRANK MCCORMICK, MD</a:t>
              </a:r>
            </a:p>
          </p:txBody>
        </p:sp>
        <p:sp>
          <p:nvSpPr>
            <p:cNvPr id="23" name="TextBox 22">
              <a:extLst>
                <a:ext uri="{FF2B5EF4-FFF2-40B4-BE49-F238E27FC236}">
                  <a16:creationId xmlns:a16="http://schemas.microsoft.com/office/drawing/2014/main" id="{79E43A66-2EC4-8870-8F82-8D8566575A0E}"/>
                </a:ext>
              </a:extLst>
            </p:cNvPr>
            <p:cNvSpPr txBox="1"/>
            <p:nvPr/>
          </p:nvSpPr>
          <p:spPr>
            <a:xfrm>
              <a:off x="2914687" y="6318677"/>
              <a:ext cx="3602408" cy="261610"/>
            </a:xfrm>
            <a:prstGeom prst="rect">
              <a:avLst/>
            </a:prstGeom>
            <a:noFill/>
          </p:spPr>
          <p:txBody>
            <a:bodyPr wrap="square" lIns="91440" rIns="91440" rtlCol="0">
              <a:spAutoFit/>
            </a:bodyPr>
            <a:lstStyle/>
            <a:p>
              <a:endParaRPr lang="en-IN" sz="1100" dirty="0"/>
            </a:p>
          </p:txBody>
        </p:sp>
      </p:grpSp>
      <p:sp>
        <p:nvSpPr>
          <p:cNvPr id="24" name="Footer Placeholder 23">
            <a:extLst>
              <a:ext uri="{FF2B5EF4-FFF2-40B4-BE49-F238E27FC236}">
                <a16:creationId xmlns:a16="http://schemas.microsoft.com/office/drawing/2014/main" id="{16A67AE2-DE9A-3DA0-2199-276937B520BD}"/>
              </a:ext>
            </a:extLst>
          </p:cNvPr>
          <p:cNvSpPr>
            <a:spLocks noGrp="1"/>
          </p:cNvSpPr>
          <p:nvPr>
            <p:ph type="ftr" sz="quarter" idx="11"/>
          </p:nvPr>
        </p:nvSpPr>
        <p:spPr/>
        <p:txBody>
          <a:bodyPr/>
          <a:lstStyle/>
          <a:p>
            <a:endParaRPr lang="en-IN"/>
          </a:p>
        </p:txBody>
      </p:sp>
      <p:sp>
        <p:nvSpPr>
          <p:cNvPr id="25" name="Slide Number Placeholder 24">
            <a:extLst>
              <a:ext uri="{FF2B5EF4-FFF2-40B4-BE49-F238E27FC236}">
                <a16:creationId xmlns:a16="http://schemas.microsoft.com/office/drawing/2014/main" id="{6DF5CC76-31A2-A021-2911-6777800DA119}"/>
              </a:ext>
            </a:extLst>
          </p:cNvPr>
          <p:cNvSpPr>
            <a:spLocks noGrp="1"/>
          </p:cNvSpPr>
          <p:nvPr>
            <p:ph type="sldNum" sz="quarter" idx="12"/>
          </p:nvPr>
        </p:nvSpPr>
        <p:spPr/>
        <p:txBody>
          <a:bodyPr/>
          <a:lstStyle/>
          <a:p>
            <a:fld id="{AD097DB8-C13C-4774-ADDF-078F63D5CFF5}" type="slidenum">
              <a:rPr lang="en-IN" smtClean="0"/>
              <a:t>5</a:t>
            </a:fld>
            <a:endParaRPr lang="en-IN"/>
          </a:p>
        </p:txBody>
      </p:sp>
      <p:sp>
        <p:nvSpPr>
          <p:cNvPr id="27" name="TextBox 26">
            <a:extLst>
              <a:ext uri="{FF2B5EF4-FFF2-40B4-BE49-F238E27FC236}">
                <a16:creationId xmlns:a16="http://schemas.microsoft.com/office/drawing/2014/main" id="{F50B22AC-BFD9-D298-07A2-7E60ACC3692E}"/>
              </a:ext>
            </a:extLst>
          </p:cNvPr>
          <p:cNvSpPr txBox="1"/>
          <p:nvPr/>
        </p:nvSpPr>
        <p:spPr>
          <a:xfrm>
            <a:off x="364130" y="1537653"/>
            <a:ext cx="2588700" cy="2939266"/>
          </a:xfrm>
          <a:prstGeom prst="rect">
            <a:avLst/>
          </a:prstGeom>
          <a:solidFill>
            <a:schemeClr val="accent4"/>
          </a:solidFill>
        </p:spPr>
        <p:txBody>
          <a:bodyPr wrap="square" lIns="137160" tIns="182880" rIns="137160" bIns="182880" rtlCol="0">
            <a:spAutoFit/>
          </a:bodyPr>
          <a:lstStyle/>
          <a:p>
            <a:pPr algn="ctr">
              <a:spcAft>
                <a:spcPts val="600"/>
              </a:spcAft>
            </a:pPr>
            <a:r>
              <a:rPr lang="en-IN" sz="1200" b="1" i="0" dirty="0">
                <a:solidFill>
                  <a:schemeClr val="bg1"/>
                </a:solidFill>
                <a:effectLst/>
                <a:latin typeface="+mj-lt"/>
              </a:rPr>
              <a:t>Medical School</a:t>
            </a:r>
          </a:p>
          <a:p>
            <a:pPr algn="ctr">
              <a:spcAft>
                <a:spcPts val="600"/>
              </a:spcAft>
            </a:pPr>
            <a:r>
              <a:rPr lang="en-IN" sz="1200" b="0" i="0" dirty="0">
                <a:solidFill>
                  <a:schemeClr val="bg1"/>
                </a:solidFill>
                <a:effectLst/>
                <a:latin typeface="+mj-lt"/>
              </a:rPr>
              <a:t>University of Pennsylvania School of Medicine</a:t>
            </a:r>
          </a:p>
          <a:p>
            <a:pPr algn="ctr">
              <a:spcAft>
                <a:spcPts val="600"/>
              </a:spcAft>
            </a:pPr>
            <a:r>
              <a:rPr lang="en-IN" sz="1200" b="1" i="0" dirty="0">
                <a:solidFill>
                  <a:schemeClr val="bg1"/>
                </a:solidFill>
                <a:effectLst/>
                <a:latin typeface="+mj-lt"/>
              </a:rPr>
              <a:t>Officer U.S. Navy</a:t>
            </a:r>
          </a:p>
          <a:p>
            <a:pPr algn="ctr">
              <a:spcAft>
                <a:spcPts val="600"/>
              </a:spcAft>
            </a:pPr>
            <a:r>
              <a:rPr lang="en-IN" sz="1200" b="0" i="0" dirty="0">
                <a:solidFill>
                  <a:schemeClr val="bg1"/>
                </a:solidFill>
                <a:effectLst/>
                <a:latin typeface="+mj-lt"/>
              </a:rPr>
              <a:t>Surgical Internship Naval Medical Center, San Diego CA</a:t>
            </a:r>
          </a:p>
          <a:p>
            <a:pPr algn="ctr">
              <a:spcAft>
                <a:spcPts val="600"/>
              </a:spcAft>
            </a:pPr>
            <a:r>
              <a:rPr lang="en-IN" sz="1200" b="1" i="0" dirty="0">
                <a:solidFill>
                  <a:schemeClr val="bg1"/>
                </a:solidFill>
                <a:effectLst/>
                <a:latin typeface="+mj-lt"/>
              </a:rPr>
              <a:t>Residency</a:t>
            </a:r>
          </a:p>
          <a:p>
            <a:pPr algn="ctr">
              <a:spcAft>
                <a:spcPts val="600"/>
              </a:spcAft>
            </a:pPr>
            <a:r>
              <a:rPr lang="en-IN" sz="1200" b="0" i="0" dirty="0">
                <a:solidFill>
                  <a:schemeClr val="bg1"/>
                </a:solidFill>
                <a:effectLst/>
                <a:latin typeface="+mj-lt"/>
              </a:rPr>
              <a:t>Harvard University, Boston MA</a:t>
            </a:r>
          </a:p>
          <a:p>
            <a:pPr algn="ctr">
              <a:spcAft>
                <a:spcPts val="600"/>
              </a:spcAft>
            </a:pPr>
            <a:r>
              <a:rPr lang="en-IN" sz="1200" b="1" i="0" dirty="0">
                <a:solidFill>
                  <a:schemeClr val="bg1"/>
                </a:solidFill>
                <a:effectLst/>
                <a:latin typeface="+mj-lt"/>
              </a:rPr>
              <a:t>Fellowship</a:t>
            </a:r>
          </a:p>
          <a:p>
            <a:pPr algn="ctr"/>
            <a:r>
              <a:rPr lang="en-IN" sz="1200" b="0" i="0" dirty="0">
                <a:solidFill>
                  <a:schemeClr val="bg1"/>
                </a:solidFill>
                <a:effectLst/>
                <a:latin typeface="+mj-lt"/>
              </a:rPr>
              <a:t>Rush Sports Medicine, Chicago IL </a:t>
            </a:r>
          </a:p>
          <a:p>
            <a:pPr algn="ctr">
              <a:spcAft>
                <a:spcPts val="600"/>
              </a:spcAft>
            </a:pPr>
            <a:r>
              <a:rPr lang="en-IN" sz="1200" b="0" i="0" dirty="0">
                <a:solidFill>
                  <a:schemeClr val="bg1"/>
                </a:solidFill>
                <a:effectLst/>
                <a:latin typeface="+mj-lt"/>
              </a:rPr>
              <a:t>Orthopedic Surgeon</a:t>
            </a:r>
            <a:endParaRPr lang="en-IN" sz="1200" dirty="0">
              <a:solidFill>
                <a:schemeClr val="bg1"/>
              </a:solidFill>
              <a:latin typeface="+mj-lt"/>
            </a:endParaRPr>
          </a:p>
        </p:txBody>
      </p:sp>
      <p:pic>
        <p:nvPicPr>
          <p:cNvPr id="6" name="Online Media 5">
            <a:hlinkClick r:id="" action="ppaction://media"/>
            <a:extLst>
              <a:ext uri="{FF2B5EF4-FFF2-40B4-BE49-F238E27FC236}">
                <a16:creationId xmlns:a16="http://schemas.microsoft.com/office/drawing/2014/main" id="{9241817B-9619-3DA7-0EB3-A6A713F1B7C4}"/>
              </a:ext>
            </a:extLst>
          </p:cNvPr>
          <p:cNvPicPr>
            <a:picLocks noRot="1" noChangeAspect="1"/>
          </p:cNvPicPr>
          <p:nvPr>
            <a:videoFile r:link="rId1"/>
          </p:nvPr>
        </p:nvPicPr>
        <p:blipFill>
          <a:blip r:embed="rId3"/>
          <a:stretch>
            <a:fillRect/>
          </a:stretch>
        </p:blipFill>
        <p:spPr>
          <a:xfrm>
            <a:off x="9593399" y="64180"/>
            <a:ext cx="2598601" cy="2400240"/>
          </a:xfrm>
          <a:prstGeom prst="rect">
            <a:avLst/>
          </a:prstGeom>
        </p:spPr>
      </p:pic>
    </p:spTree>
    <p:extLst>
      <p:ext uri="{BB962C8B-B14F-4D97-AF65-F5344CB8AC3E}">
        <p14:creationId xmlns:p14="http://schemas.microsoft.com/office/powerpoint/2010/main" val="22261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B234-7A9E-26A1-D7A8-5CA138F09B11}"/>
              </a:ext>
            </a:extLst>
          </p:cNvPr>
          <p:cNvSpPr>
            <a:spLocks noGrp="1"/>
          </p:cNvSpPr>
          <p:nvPr>
            <p:ph type="title"/>
          </p:nvPr>
        </p:nvSpPr>
        <p:spPr/>
        <p:txBody>
          <a:bodyPr/>
          <a:lstStyle/>
          <a:p>
            <a:r>
              <a:rPr lang="en-US" dirty="0"/>
              <a:t>Our </a:t>
            </a:r>
            <a:r>
              <a:rPr lang="en-US" dirty="0">
                <a:solidFill>
                  <a:schemeClr val="accent3"/>
                </a:solidFill>
              </a:rPr>
              <a:t>Care Pledge</a:t>
            </a:r>
            <a:endParaRPr lang="en-IN" dirty="0">
              <a:solidFill>
                <a:schemeClr val="accent3"/>
              </a:solidFill>
            </a:endParaRPr>
          </a:p>
        </p:txBody>
      </p:sp>
      <p:sp>
        <p:nvSpPr>
          <p:cNvPr id="3" name="Footer Placeholder 2">
            <a:extLst>
              <a:ext uri="{FF2B5EF4-FFF2-40B4-BE49-F238E27FC236}">
                <a16:creationId xmlns:a16="http://schemas.microsoft.com/office/drawing/2014/main" id="{90869145-902C-641F-5EB0-8D5EC142F89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6479A91-20E3-C87F-B1B5-0E3006FE3DA9}"/>
              </a:ext>
            </a:extLst>
          </p:cNvPr>
          <p:cNvSpPr>
            <a:spLocks noGrp="1"/>
          </p:cNvSpPr>
          <p:nvPr>
            <p:ph type="sldNum" sz="quarter" idx="12"/>
          </p:nvPr>
        </p:nvSpPr>
        <p:spPr/>
        <p:txBody>
          <a:bodyPr/>
          <a:lstStyle/>
          <a:p>
            <a:fld id="{AD097DB8-C13C-4774-ADDF-078F63D5CFF5}" type="slidenum">
              <a:rPr lang="en-IN" smtClean="0"/>
              <a:t>6</a:t>
            </a:fld>
            <a:endParaRPr lang="en-IN"/>
          </a:p>
        </p:txBody>
      </p:sp>
      <p:sp>
        <p:nvSpPr>
          <p:cNvPr id="15" name="TextBox 14">
            <a:extLst>
              <a:ext uri="{FF2B5EF4-FFF2-40B4-BE49-F238E27FC236}">
                <a16:creationId xmlns:a16="http://schemas.microsoft.com/office/drawing/2014/main" id="{27E74636-4B22-3871-2937-E88EE411FCBF}"/>
              </a:ext>
            </a:extLst>
          </p:cNvPr>
          <p:cNvSpPr txBox="1"/>
          <p:nvPr/>
        </p:nvSpPr>
        <p:spPr>
          <a:xfrm>
            <a:off x="495301" y="1239415"/>
            <a:ext cx="7343181" cy="4378122"/>
          </a:xfrm>
          <a:prstGeom prst="rect">
            <a:avLst/>
          </a:prstGeom>
          <a:noFill/>
        </p:spPr>
        <p:txBody>
          <a:bodyPr wrap="square" numCol="1" spcCol="274320" rtlCol="0">
            <a:spAutoFit/>
          </a:bodyPr>
          <a:lstStyle/>
          <a:p>
            <a:pPr>
              <a:spcAft>
                <a:spcPts val="1200"/>
              </a:spcAft>
            </a:pPr>
            <a:r>
              <a:rPr lang="en-US" sz="1350" dirty="0"/>
              <a:t>The surgical pursuit of excellence is Dr. McCormick’s pledge to you. We target optimal outcomes and use value-based care approaches to ensure your satisfaction.</a:t>
            </a:r>
          </a:p>
          <a:p>
            <a:pPr>
              <a:spcAft>
                <a:spcPts val="1200"/>
              </a:spcAft>
            </a:pPr>
            <a:r>
              <a:rPr lang="en-US" sz="1350" dirty="0"/>
              <a:t>Our multi-specialist care teams provide comprehensive, customized care plans which include cutting-edge surgical and non-surgical techniques. We use full spectrum minimally invasive joint preservation biologic approaches. We employ innovative surgical techniques to optimize safety and minimize risk.</a:t>
            </a:r>
          </a:p>
          <a:p>
            <a:pPr>
              <a:spcAft>
                <a:spcPts val="1200"/>
              </a:spcAft>
            </a:pPr>
            <a:r>
              <a:rPr lang="en-US" sz="1350" dirty="0"/>
              <a:t>By utilizing top-of-the-line surgical products with team coordination programs, direct communication, and multimodal pain control regimens; we optimize your recovery.</a:t>
            </a:r>
          </a:p>
          <a:p>
            <a:pPr>
              <a:spcAft>
                <a:spcPts val="1200"/>
              </a:spcAft>
            </a:pPr>
            <a:r>
              <a:rPr lang="en-US" sz="1350" dirty="0"/>
              <a:t>During our “surgical planning and risk reduction” process, our team reviews your information and surgical plan to determine additional tests that may benefit your experience.</a:t>
            </a:r>
          </a:p>
          <a:p>
            <a:pPr>
              <a:spcAft>
                <a:spcPts val="1200"/>
              </a:spcAft>
            </a:pPr>
            <a:r>
              <a:rPr lang="en-US" sz="1350" dirty="0"/>
              <a:t>We coordinate any assistance or therapy you need at home, as well as medications, which may be provided before, during, and after surgery.</a:t>
            </a:r>
          </a:p>
          <a:p>
            <a:pPr>
              <a:spcAft>
                <a:spcPts val="1200"/>
              </a:spcAft>
            </a:pPr>
            <a:r>
              <a:rPr lang="en-US" sz="1350" dirty="0"/>
              <a:t>Finally, our “100 days to health” program helps ensure we identify and mitigate complications while you heal, provides direct access communication to the team, and assists you through the entire recovery.</a:t>
            </a:r>
          </a:p>
          <a:p>
            <a:pPr>
              <a:spcAft>
                <a:spcPts val="1200"/>
              </a:spcAft>
            </a:pPr>
            <a:r>
              <a:rPr lang="en-US" sz="1600" b="1" dirty="0">
                <a:solidFill>
                  <a:schemeClr val="accent4"/>
                </a:solidFill>
              </a:rPr>
              <a:t>Together, we aim to return you to the healthy, optimized lifestyle you deserve</a:t>
            </a:r>
          </a:p>
        </p:txBody>
      </p:sp>
      <p:sp>
        <p:nvSpPr>
          <p:cNvPr id="13" name="TextBox 12">
            <a:hlinkClick r:id="rId3"/>
            <a:extLst>
              <a:ext uri="{FF2B5EF4-FFF2-40B4-BE49-F238E27FC236}">
                <a16:creationId xmlns:a16="http://schemas.microsoft.com/office/drawing/2014/main" id="{14AE4183-62CC-9634-2ED7-EE9F201EC9C2}"/>
              </a:ext>
            </a:extLst>
          </p:cNvPr>
          <p:cNvSpPr txBox="1"/>
          <p:nvPr/>
        </p:nvSpPr>
        <p:spPr>
          <a:xfrm>
            <a:off x="8609937" y="6483316"/>
            <a:ext cx="2399337" cy="276999"/>
          </a:xfrm>
          <a:prstGeom prst="rect">
            <a:avLst/>
          </a:prstGeom>
          <a:noFill/>
        </p:spPr>
        <p:txBody>
          <a:bodyPr wrap="square" rtlCol="0">
            <a:spAutoFit/>
          </a:bodyPr>
          <a:lstStyle/>
          <a:p>
            <a:endParaRPr lang="en-IN" sz="1200" b="1" dirty="0"/>
          </a:p>
        </p:txBody>
      </p:sp>
      <p:grpSp>
        <p:nvGrpSpPr>
          <p:cNvPr id="19" name="Group 18">
            <a:extLst>
              <a:ext uri="{FF2B5EF4-FFF2-40B4-BE49-F238E27FC236}">
                <a16:creationId xmlns:a16="http://schemas.microsoft.com/office/drawing/2014/main" id="{D7FCF1A4-AF09-AA65-31EE-9D5F44D2E754}"/>
              </a:ext>
            </a:extLst>
          </p:cNvPr>
          <p:cNvGrpSpPr/>
          <p:nvPr/>
        </p:nvGrpSpPr>
        <p:grpSpPr>
          <a:xfrm>
            <a:off x="7796982" y="1144822"/>
            <a:ext cx="4093612" cy="4093054"/>
            <a:chOff x="308164" y="989389"/>
            <a:chExt cx="5050569" cy="5049881"/>
          </a:xfrm>
        </p:grpSpPr>
        <p:sp>
          <p:nvSpPr>
            <p:cNvPr id="14" name="Oval 13">
              <a:extLst>
                <a:ext uri="{FF2B5EF4-FFF2-40B4-BE49-F238E27FC236}">
                  <a16:creationId xmlns:a16="http://schemas.microsoft.com/office/drawing/2014/main" id="{E01E2FD4-C877-6D56-9719-C6DB3853CDC7}"/>
                </a:ext>
              </a:extLst>
            </p:cNvPr>
            <p:cNvSpPr/>
            <p:nvPr/>
          </p:nvSpPr>
          <p:spPr>
            <a:xfrm>
              <a:off x="308164" y="989389"/>
              <a:ext cx="5050569" cy="5049881"/>
            </a:xfrm>
            <a:prstGeom prst="ellipse">
              <a:avLst/>
            </a:prstGeom>
            <a:gradFill flip="none" rotWithShape="1">
              <a:gsLst>
                <a:gs pos="62200">
                  <a:schemeClr val="accent1"/>
                </a:gs>
                <a:gs pos="0">
                  <a:schemeClr val="accent3"/>
                </a:gs>
                <a:gs pos="34000">
                  <a:schemeClr val="accent2"/>
                </a:gs>
                <a:gs pos="100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9BC09BEB-661A-A723-C38B-AD8D24469FBD}"/>
                </a:ext>
              </a:extLst>
            </p:cNvPr>
            <p:cNvSpPr/>
            <p:nvPr/>
          </p:nvSpPr>
          <p:spPr>
            <a:xfrm>
              <a:off x="548297" y="1229488"/>
              <a:ext cx="4570304" cy="45696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 name="Oval 8">
            <a:extLst>
              <a:ext uri="{FF2B5EF4-FFF2-40B4-BE49-F238E27FC236}">
                <a16:creationId xmlns:a16="http://schemas.microsoft.com/office/drawing/2014/main" id="{285177CC-413E-AB69-FD30-52CB5F75CB9E}"/>
              </a:ext>
            </a:extLst>
          </p:cNvPr>
          <p:cNvSpPr/>
          <p:nvPr/>
        </p:nvSpPr>
        <p:spPr>
          <a:xfrm>
            <a:off x="8091948" y="1439509"/>
            <a:ext cx="3503680" cy="3503680"/>
          </a:xfrm>
          <a:prstGeom prst="ellipse">
            <a:avLst/>
          </a:prstGeom>
          <a:blipFill>
            <a:blip r:embed="rId4"/>
            <a:srcRect/>
            <a:stretch>
              <a:fillRect l="-33590" t="-11042" r="-33590" b="-4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Online Media 5">
            <a:hlinkClick r:id="" action="ppaction://media"/>
            <a:extLst>
              <a:ext uri="{FF2B5EF4-FFF2-40B4-BE49-F238E27FC236}">
                <a16:creationId xmlns:a16="http://schemas.microsoft.com/office/drawing/2014/main" id="{6F369C43-FB6B-FB58-01CA-6725B068A2B7}"/>
              </a:ext>
            </a:extLst>
          </p:cNvPr>
          <p:cNvPicPr>
            <a:picLocks noRot="1" noChangeAspect="1"/>
          </p:cNvPicPr>
          <p:nvPr>
            <a:videoFile r:link="rId1"/>
          </p:nvPr>
        </p:nvPicPr>
        <p:blipFill>
          <a:blip r:embed="rId5"/>
          <a:stretch>
            <a:fillRect/>
          </a:stretch>
        </p:blipFill>
        <p:spPr>
          <a:xfrm>
            <a:off x="7745240" y="955888"/>
            <a:ext cx="4252333" cy="5615493"/>
          </a:xfrm>
          <a:prstGeom prst="rect">
            <a:avLst/>
          </a:prstGeom>
        </p:spPr>
      </p:pic>
    </p:spTree>
    <p:extLst>
      <p:ext uri="{BB962C8B-B14F-4D97-AF65-F5344CB8AC3E}">
        <p14:creationId xmlns:p14="http://schemas.microsoft.com/office/powerpoint/2010/main" val="77714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B234-7A9E-26A1-D7A8-5CA138F09B11}"/>
              </a:ext>
            </a:extLst>
          </p:cNvPr>
          <p:cNvSpPr>
            <a:spLocks noGrp="1"/>
          </p:cNvSpPr>
          <p:nvPr>
            <p:ph type="title"/>
          </p:nvPr>
        </p:nvSpPr>
        <p:spPr/>
        <p:txBody>
          <a:bodyPr>
            <a:normAutofit fontScale="90000"/>
          </a:bodyPr>
          <a:lstStyle/>
          <a:p>
            <a:r>
              <a:rPr lang="en-US" dirty="0"/>
              <a:t>Understanding the process and Our 100 Days to </a:t>
            </a:r>
            <a:r>
              <a:rPr lang="en-US" dirty="0">
                <a:solidFill>
                  <a:schemeClr val="accent3"/>
                </a:solidFill>
              </a:rPr>
              <a:t>Health Program</a:t>
            </a:r>
            <a:endParaRPr lang="en-IN" dirty="0">
              <a:solidFill>
                <a:schemeClr val="accent3"/>
              </a:solidFill>
            </a:endParaRPr>
          </a:p>
        </p:txBody>
      </p:sp>
      <p:sp>
        <p:nvSpPr>
          <p:cNvPr id="3" name="Footer Placeholder 2">
            <a:extLst>
              <a:ext uri="{FF2B5EF4-FFF2-40B4-BE49-F238E27FC236}">
                <a16:creationId xmlns:a16="http://schemas.microsoft.com/office/drawing/2014/main" id="{90869145-902C-641F-5EB0-8D5EC142F89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6479A91-20E3-C87F-B1B5-0E3006FE3DA9}"/>
              </a:ext>
            </a:extLst>
          </p:cNvPr>
          <p:cNvSpPr>
            <a:spLocks noGrp="1"/>
          </p:cNvSpPr>
          <p:nvPr>
            <p:ph type="sldNum" sz="quarter" idx="12"/>
          </p:nvPr>
        </p:nvSpPr>
        <p:spPr/>
        <p:txBody>
          <a:bodyPr/>
          <a:lstStyle/>
          <a:p>
            <a:fld id="{AD097DB8-C13C-4774-ADDF-078F63D5CFF5}" type="slidenum">
              <a:rPr lang="en-IN" smtClean="0"/>
              <a:t>7</a:t>
            </a:fld>
            <a:endParaRPr lang="en-IN"/>
          </a:p>
        </p:txBody>
      </p:sp>
      <p:sp>
        <p:nvSpPr>
          <p:cNvPr id="16" name="TextBox 15">
            <a:extLst>
              <a:ext uri="{FF2B5EF4-FFF2-40B4-BE49-F238E27FC236}">
                <a16:creationId xmlns:a16="http://schemas.microsoft.com/office/drawing/2014/main" id="{43FC2CFE-19B4-5AE3-82B2-C4BC34A5E9DB}"/>
              </a:ext>
            </a:extLst>
          </p:cNvPr>
          <p:cNvSpPr txBox="1"/>
          <p:nvPr/>
        </p:nvSpPr>
        <p:spPr>
          <a:xfrm>
            <a:off x="513118" y="3294105"/>
            <a:ext cx="7302275" cy="3254737"/>
          </a:xfrm>
          <a:prstGeom prst="rect">
            <a:avLst/>
          </a:prstGeom>
          <a:noFill/>
        </p:spPr>
        <p:txBody>
          <a:bodyPr wrap="square" numCol="1" spcCol="274320" rtlCol="0">
            <a:spAutoFit/>
          </a:bodyPr>
          <a:lstStyle/>
          <a:p>
            <a:pPr marL="342900" indent="-342900">
              <a:spcAft>
                <a:spcPts val="1200"/>
              </a:spcAft>
              <a:buFont typeface="+mj-lt"/>
              <a:buAutoNum type="arabicPeriod"/>
            </a:pPr>
            <a:r>
              <a:rPr lang="en-US" sz="1350" b="1" dirty="0"/>
              <a:t>The day before your surgery, you will receive a call from Dr. McCormick, or his team member, who will provide you with some reminders regarding your procedure and also be able to answer your questions.</a:t>
            </a:r>
          </a:p>
          <a:p>
            <a:pPr marL="342900" indent="-342900">
              <a:spcAft>
                <a:spcPts val="1200"/>
              </a:spcAft>
              <a:buFont typeface="+mj-lt"/>
              <a:buAutoNum type="arabicPeriod"/>
            </a:pPr>
            <a:r>
              <a:rPr lang="en-US" sz="1350" b="1" dirty="0"/>
              <a:t>At your Pre-op appointment, you will be given a “Swag Bag” that is going to provide the essentials for your at-home rehabilitation program and also supplementary video instruction to show you the exact steps of your rehab.</a:t>
            </a:r>
          </a:p>
          <a:p>
            <a:pPr marL="342900" indent="-342900">
              <a:spcAft>
                <a:spcPts val="1200"/>
              </a:spcAft>
              <a:buFont typeface="+mj-lt"/>
              <a:buAutoNum type="arabicPeriod"/>
            </a:pPr>
            <a:r>
              <a:rPr lang="en-US" sz="1350" b="1" dirty="0"/>
              <a:t>During the 100 Days to Health, you will be asked to provide some basic information such as phone number and email address so you can utilize the </a:t>
            </a:r>
            <a:r>
              <a:rPr lang="en-US" sz="1350" b="1" dirty="0" err="1"/>
              <a:t>MyMobility</a:t>
            </a:r>
            <a:r>
              <a:rPr lang="en-US" sz="1350" b="1" dirty="0"/>
              <a:t> platform that will track and monitor your progress for the doctor to evaluate as you progress through your 100 days.</a:t>
            </a:r>
          </a:p>
          <a:p>
            <a:pPr marL="342900" indent="-342900">
              <a:spcAft>
                <a:spcPts val="1200"/>
              </a:spcAft>
              <a:buFont typeface="+mj-lt"/>
              <a:buAutoNum type="arabicPeriod"/>
            </a:pPr>
            <a:r>
              <a:rPr lang="en-US" sz="1350" b="1" dirty="0"/>
              <a:t>One of the main functions of the 100 Days to Health is to increase patient education on the procedure and all the relevant protocols. We will provide you with multiple </a:t>
            </a:r>
            <a:r>
              <a:rPr lang="en-US" sz="1350" b="1" dirty="0" err="1"/>
              <a:t>Youtube</a:t>
            </a:r>
            <a:r>
              <a:rPr lang="en-US" sz="1350" b="1" dirty="0"/>
              <a:t> videos to educate and empower you regarding your procedure.</a:t>
            </a:r>
          </a:p>
        </p:txBody>
      </p:sp>
      <p:sp>
        <p:nvSpPr>
          <p:cNvPr id="15" name="TextBox 14">
            <a:extLst>
              <a:ext uri="{FF2B5EF4-FFF2-40B4-BE49-F238E27FC236}">
                <a16:creationId xmlns:a16="http://schemas.microsoft.com/office/drawing/2014/main" id="{27E74636-4B22-3871-2937-E88EE411FCBF}"/>
              </a:ext>
            </a:extLst>
          </p:cNvPr>
          <p:cNvSpPr txBox="1"/>
          <p:nvPr/>
        </p:nvSpPr>
        <p:spPr>
          <a:xfrm>
            <a:off x="495298" y="1105647"/>
            <a:ext cx="8432391" cy="2192908"/>
          </a:xfrm>
          <a:prstGeom prst="rect">
            <a:avLst/>
          </a:prstGeom>
          <a:noFill/>
        </p:spPr>
        <p:txBody>
          <a:bodyPr wrap="square" numCol="1" spcCol="274320" rtlCol="0">
            <a:spAutoFit/>
          </a:bodyPr>
          <a:lstStyle/>
          <a:p>
            <a:pPr algn="ctr">
              <a:spcAft>
                <a:spcPts val="1200"/>
              </a:spcAft>
            </a:pPr>
            <a:r>
              <a:rPr lang="en-US" sz="1600" b="1" dirty="0"/>
              <a:t>Surgical success is much more than the surgery itself. We are committed to your success throughout the entire process</a:t>
            </a:r>
          </a:p>
          <a:p>
            <a:pPr>
              <a:spcAft>
                <a:spcPts val="1200"/>
              </a:spcAft>
            </a:pPr>
            <a:r>
              <a:rPr lang="en-US" sz="1350" dirty="0"/>
              <a:t>The 100 Days to Health Program is a value-based care program run by Dr. McCormick and surgical care team. The 100 Days to Health is the time period after you sign your surgical consent form, all the way until 90 days after your surgery. We aim to maximize patient-to-provider communication and optimize your successful outcome in all areas of surgery. We know surgery is difficult and this program is designed to provide you with all the tools needed to have the best experience possible through University Orthopedic Care and with Dr. McCormick. If you are enrolled in the 100 Days to Health Program you will have access to the following resources:</a:t>
            </a:r>
            <a:endParaRPr lang="en-US" sz="1350" b="1" dirty="0"/>
          </a:p>
        </p:txBody>
      </p:sp>
    </p:spTree>
    <p:extLst>
      <p:ext uri="{BB962C8B-B14F-4D97-AF65-F5344CB8AC3E}">
        <p14:creationId xmlns:p14="http://schemas.microsoft.com/office/powerpoint/2010/main" val="61516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2C8B-6CA8-45D0-8F56-6A62084000F6}"/>
              </a:ext>
            </a:extLst>
          </p:cNvPr>
          <p:cNvSpPr>
            <a:spLocks noGrp="1"/>
          </p:cNvSpPr>
          <p:nvPr>
            <p:ph type="title"/>
          </p:nvPr>
        </p:nvSpPr>
        <p:spPr/>
        <p:txBody>
          <a:bodyPr/>
          <a:lstStyle/>
          <a:p>
            <a:r>
              <a:rPr lang="en-US" dirty="0"/>
              <a:t>Arthroscopy </a:t>
            </a:r>
            <a:r>
              <a:rPr lang="en-US" dirty="0">
                <a:solidFill>
                  <a:schemeClr val="accent3"/>
                </a:solidFill>
              </a:rPr>
              <a:t>Explained</a:t>
            </a:r>
          </a:p>
        </p:txBody>
      </p:sp>
      <p:sp>
        <p:nvSpPr>
          <p:cNvPr id="3" name="Footer Placeholder 2">
            <a:extLst>
              <a:ext uri="{FF2B5EF4-FFF2-40B4-BE49-F238E27FC236}">
                <a16:creationId xmlns:a16="http://schemas.microsoft.com/office/drawing/2014/main" id="{2EC3BB93-E971-94FA-0705-5A7C384B121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1220E2C-181A-263E-2F3F-4A0200942503}"/>
              </a:ext>
            </a:extLst>
          </p:cNvPr>
          <p:cNvSpPr>
            <a:spLocks noGrp="1"/>
          </p:cNvSpPr>
          <p:nvPr>
            <p:ph type="sldNum" sz="quarter" idx="12"/>
          </p:nvPr>
        </p:nvSpPr>
        <p:spPr/>
        <p:txBody>
          <a:bodyPr/>
          <a:lstStyle/>
          <a:p>
            <a:fld id="{AD097DB8-C13C-4774-ADDF-078F63D5CFF5}" type="slidenum">
              <a:rPr lang="en-IN" smtClean="0"/>
              <a:t>8</a:t>
            </a:fld>
            <a:endParaRPr lang="en-IN"/>
          </a:p>
        </p:txBody>
      </p:sp>
      <p:sp>
        <p:nvSpPr>
          <p:cNvPr id="5" name="TextBox 4">
            <a:extLst>
              <a:ext uri="{FF2B5EF4-FFF2-40B4-BE49-F238E27FC236}">
                <a16:creationId xmlns:a16="http://schemas.microsoft.com/office/drawing/2014/main" id="{C908E2EE-0E1F-8F30-D7CF-1148F62B810A}"/>
              </a:ext>
            </a:extLst>
          </p:cNvPr>
          <p:cNvSpPr txBox="1"/>
          <p:nvPr/>
        </p:nvSpPr>
        <p:spPr>
          <a:xfrm>
            <a:off x="514967" y="1380940"/>
            <a:ext cx="5895665" cy="1384995"/>
          </a:xfrm>
          <a:prstGeom prst="rect">
            <a:avLst/>
          </a:prstGeom>
          <a:noFill/>
        </p:spPr>
        <p:txBody>
          <a:bodyPr wrap="square" rtlCol="0">
            <a:spAutoFit/>
          </a:bodyPr>
          <a:lstStyle/>
          <a:p>
            <a:r>
              <a:rPr lang="en-US" sz="1200" dirty="0"/>
              <a:t>arthroscopy is a quick, minimally-invasive procedure performed in an office or surgery center to address shoulder pain and pathology within the joint. It is performed through a ”Key-hole” incision (3-7mm) using a camera to visualize the tissue and specialize surgical instrumentations. The duration of the surgical procedure is expected to be 15-60 minutes and you can stay awake or be asleep. Most people choose to go to sleep. Your anesthesia team will talk to you in more detail about your options </a:t>
            </a:r>
          </a:p>
        </p:txBody>
      </p:sp>
      <p:sp>
        <p:nvSpPr>
          <p:cNvPr id="7" name="TextBox 6">
            <a:extLst>
              <a:ext uri="{FF2B5EF4-FFF2-40B4-BE49-F238E27FC236}">
                <a16:creationId xmlns:a16="http://schemas.microsoft.com/office/drawing/2014/main" id="{8E2E3038-EBB6-035E-433A-DBFC0AEA55DF}"/>
              </a:ext>
            </a:extLst>
          </p:cNvPr>
          <p:cNvSpPr txBox="1"/>
          <p:nvPr/>
        </p:nvSpPr>
        <p:spPr>
          <a:xfrm>
            <a:off x="514967" y="1042386"/>
            <a:ext cx="4948015" cy="338554"/>
          </a:xfrm>
          <a:prstGeom prst="rect">
            <a:avLst/>
          </a:prstGeom>
          <a:noFill/>
        </p:spPr>
        <p:txBody>
          <a:bodyPr wrap="square" rtlCol="0">
            <a:spAutoFit/>
          </a:bodyPr>
          <a:lstStyle/>
          <a:p>
            <a:r>
              <a:rPr lang="en-US" sz="1600" b="1" dirty="0">
                <a:solidFill>
                  <a:schemeClr val="accent4"/>
                </a:solidFill>
              </a:rPr>
              <a:t>Description</a:t>
            </a:r>
          </a:p>
        </p:txBody>
      </p:sp>
      <p:sp>
        <p:nvSpPr>
          <p:cNvPr id="12" name="TextBox 11">
            <a:extLst>
              <a:ext uri="{FF2B5EF4-FFF2-40B4-BE49-F238E27FC236}">
                <a16:creationId xmlns:a16="http://schemas.microsoft.com/office/drawing/2014/main" id="{A8FFC75E-84AF-8986-974C-C4E270AC7870}"/>
              </a:ext>
            </a:extLst>
          </p:cNvPr>
          <p:cNvSpPr txBox="1"/>
          <p:nvPr/>
        </p:nvSpPr>
        <p:spPr>
          <a:xfrm>
            <a:off x="523862" y="3015956"/>
            <a:ext cx="6141474" cy="1431161"/>
          </a:xfrm>
          <a:prstGeom prst="rect">
            <a:avLst/>
          </a:prstGeom>
          <a:noFill/>
        </p:spPr>
        <p:txBody>
          <a:bodyPr wrap="square" rtlCol="0">
            <a:spAutoFit/>
          </a:bodyPr>
          <a:lstStyle/>
          <a:p>
            <a:pPr marL="171450" indent="-171450">
              <a:spcAft>
                <a:spcPts val="600"/>
              </a:spcAft>
              <a:buClr>
                <a:schemeClr val="accent1"/>
              </a:buClr>
              <a:buFont typeface="Wingdings 3" panose="05040102010807070707" pitchFamily="18" charset="2"/>
              <a:buChar char=""/>
            </a:pPr>
            <a:r>
              <a:rPr lang="en-US" sz="1200" dirty="0"/>
              <a:t> Arthroscopy is a safe and effective procedure with reliable positive results. </a:t>
            </a:r>
          </a:p>
          <a:p>
            <a:pPr marL="171450" indent="-171450">
              <a:spcAft>
                <a:spcPts val="600"/>
              </a:spcAft>
              <a:buClr>
                <a:schemeClr val="accent1"/>
              </a:buClr>
              <a:buFont typeface="Wingdings 3" panose="05040102010807070707" pitchFamily="18" charset="2"/>
              <a:buChar char=""/>
            </a:pPr>
            <a:r>
              <a:rPr lang="en-US" sz="1200" dirty="0"/>
              <a:t> The surgical procedure and anesthesia is actually safer than driving in your car. </a:t>
            </a:r>
          </a:p>
          <a:p>
            <a:pPr marL="171450" indent="-171450">
              <a:spcAft>
                <a:spcPts val="600"/>
              </a:spcAft>
              <a:buClr>
                <a:schemeClr val="accent1"/>
              </a:buClr>
              <a:buFont typeface="Wingdings 3" panose="05040102010807070707" pitchFamily="18" charset="2"/>
              <a:buChar char=""/>
            </a:pPr>
            <a:r>
              <a:rPr lang="en-US" sz="1200" dirty="0"/>
              <a:t>Specific risks of the procedure include infection, stiffness and scarring, repair failure and a very very small chance of nerve or blood vessel injury.</a:t>
            </a:r>
          </a:p>
          <a:p>
            <a:pPr marL="171450" indent="-171450">
              <a:spcAft>
                <a:spcPts val="600"/>
              </a:spcAft>
              <a:buClr>
                <a:schemeClr val="accent1"/>
              </a:buClr>
              <a:buFont typeface="Wingdings 3" panose="05040102010807070707" pitchFamily="18" charset="2"/>
              <a:buChar char=""/>
            </a:pPr>
            <a:r>
              <a:rPr lang="en-US" sz="1200" dirty="0"/>
              <a:t>We take specific steps to address and avoid the common complications of surgery and we will review this with you directly.</a:t>
            </a:r>
          </a:p>
        </p:txBody>
      </p:sp>
      <p:sp>
        <p:nvSpPr>
          <p:cNvPr id="13" name="TextBox 12">
            <a:extLst>
              <a:ext uri="{FF2B5EF4-FFF2-40B4-BE49-F238E27FC236}">
                <a16:creationId xmlns:a16="http://schemas.microsoft.com/office/drawing/2014/main" id="{BC9D15C1-78EB-700C-AF7D-D88E0ADAF860}"/>
              </a:ext>
            </a:extLst>
          </p:cNvPr>
          <p:cNvSpPr txBox="1"/>
          <p:nvPr/>
        </p:nvSpPr>
        <p:spPr>
          <a:xfrm>
            <a:off x="514967" y="2658831"/>
            <a:ext cx="4948015" cy="338554"/>
          </a:xfrm>
          <a:prstGeom prst="rect">
            <a:avLst/>
          </a:prstGeom>
          <a:noFill/>
        </p:spPr>
        <p:txBody>
          <a:bodyPr wrap="square" rtlCol="0">
            <a:spAutoFit/>
          </a:bodyPr>
          <a:lstStyle/>
          <a:p>
            <a:r>
              <a:rPr lang="en-US" sz="1600" b="1" dirty="0">
                <a:solidFill>
                  <a:schemeClr val="accent4"/>
                </a:solidFill>
              </a:rPr>
              <a:t>Common complications we avoid</a:t>
            </a:r>
          </a:p>
        </p:txBody>
      </p:sp>
      <p:sp>
        <p:nvSpPr>
          <p:cNvPr id="14" name="TextBox 13">
            <a:extLst>
              <a:ext uri="{FF2B5EF4-FFF2-40B4-BE49-F238E27FC236}">
                <a16:creationId xmlns:a16="http://schemas.microsoft.com/office/drawing/2014/main" id="{2E88AD2C-0A19-BF8B-7FC3-468A09DCAEFB}"/>
              </a:ext>
            </a:extLst>
          </p:cNvPr>
          <p:cNvSpPr txBox="1"/>
          <p:nvPr/>
        </p:nvSpPr>
        <p:spPr>
          <a:xfrm>
            <a:off x="514967" y="4825938"/>
            <a:ext cx="6141474" cy="1431161"/>
          </a:xfrm>
          <a:prstGeom prst="rect">
            <a:avLst/>
          </a:prstGeom>
          <a:noFill/>
        </p:spPr>
        <p:txBody>
          <a:bodyPr wrap="square" rtlCol="0">
            <a:spAutoFit/>
          </a:bodyPr>
          <a:lstStyle/>
          <a:p>
            <a:pPr marL="171450" indent="-171450">
              <a:spcAft>
                <a:spcPts val="600"/>
              </a:spcAft>
              <a:buClr>
                <a:schemeClr val="accent1"/>
              </a:buClr>
              <a:buFont typeface="Wingdings 3" panose="05040102010807070707" pitchFamily="18" charset="2"/>
              <a:buChar char=""/>
            </a:pPr>
            <a:r>
              <a:rPr lang="en-US" sz="1200" dirty="0"/>
              <a:t>Arthroscopy is expected to turn moderate to severe pain into minimal or no pain often within weeks. </a:t>
            </a:r>
          </a:p>
          <a:p>
            <a:pPr marL="171450" indent="-171450">
              <a:spcAft>
                <a:spcPts val="600"/>
              </a:spcAft>
              <a:buClr>
                <a:schemeClr val="accent1"/>
              </a:buClr>
              <a:buFont typeface="Wingdings 3" panose="05040102010807070707" pitchFamily="18" charset="2"/>
              <a:buChar char=""/>
            </a:pPr>
            <a:r>
              <a:rPr lang="en-US" sz="1200" dirty="0"/>
              <a:t>Arthroscopy is expected to normalize function of the joint within weeks to month.</a:t>
            </a:r>
          </a:p>
          <a:p>
            <a:pPr marL="171450" indent="-171450">
              <a:spcAft>
                <a:spcPts val="600"/>
              </a:spcAft>
              <a:buClr>
                <a:schemeClr val="accent1"/>
              </a:buClr>
              <a:buFont typeface="Wingdings 3" panose="05040102010807070707" pitchFamily="18" charset="2"/>
              <a:buChar char=""/>
            </a:pPr>
            <a:r>
              <a:rPr lang="en-US" sz="1200" dirty="0"/>
              <a:t>85-90% of patients undergoing arthroscopic surgery experience good to excellent results</a:t>
            </a:r>
          </a:p>
          <a:p>
            <a:pPr marL="171450" indent="-171450">
              <a:spcAft>
                <a:spcPts val="600"/>
              </a:spcAft>
              <a:buClr>
                <a:schemeClr val="accent1"/>
              </a:buClr>
              <a:buFont typeface="Wingdings 3" panose="05040102010807070707" pitchFamily="18" charset="2"/>
              <a:buChar char=""/>
            </a:pPr>
            <a:r>
              <a:rPr lang="en-US" sz="1200" dirty="0"/>
              <a:t>70-80% of athletes are able to return to their sport</a:t>
            </a:r>
          </a:p>
        </p:txBody>
      </p:sp>
      <p:sp>
        <p:nvSpPr>
          <p:cNvPr id="15" name="TextBox 14">
            <a:extLst>
              <a:ext uri="{FF2B5EF4-FFF2-40B4-BE49-F238E27FC236}">
                <a16:creationId xmlns:a16="http://schemas.microsoft.com/office/drawing/2014/main" id="{86DFFD7D-BFE4-024D-FDD4-69C83ED10603}"/>
              </a:ext>
            </a:extLst>
          </p:cNvPr>
          <p:cNvSpPr txBox="1"/>
          <p:nvPr/>
        </p:nvSpPr>
        <p:spPr>
          <a:xfrm>
            <a:off x="523862" y="4464688"/>
            <a:ext cx="4948015" cy="338554"/>
          </a:xfrm>
          <a:prstGeom prst="rect">
            <a:avLst/>
          </a:prstGeom>
          <a:noFill/>
        </p:spPr>
        <p:txBody>
          <a:bodyPr wrap="square" rtlCol="0">
            <a:spAutoFit/>
          </a:bodyPr>
          <a:lstStyle/>
          <a:p>
            <a:r>
              <a:rPr lang="en-US" sz="1600" b="1" dirty="0">
                <a:solidFill>
                  <a:schemeClr val="accent4"/>
                </a:solidFill>
              </a:rPr>
              <a:t>Expected Results</a:t>
            </a:r>
          </a:p>
        </p:txBody>
      </p:sp>
      <p:cxnSp>
        <p:nvCxnSpPr>
          <p:cNvPr id="20" name="Straight Connector 19">
            <a:extLst>
              <a:ext uri="{FF2B5EF4-FFF2-40B4-BE49-F238E27FC236}">
                <a16:creationId xmlns:a16="http://schemas.microsoft.com/office/drawing/2014/main" id="{DD8A32B5-CD86-EB1A-646E-1C8A4AE1F63D}"/>
              </a:ext>
            </a:extLst>
          </p:cNvPr>
          <p:cNvCxnSpPr/>
          <p:nvPr/>
        </p:nvCxnSpPr>
        <p:spPr>
          <a:xfrm>
            <a:off x="6548284" y="914400"/>
            <a:ext cx="0" cy="5545223"/>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9343AE6-959B-3E68-9E86-B22A6F19BDD7}"/>
              </a:ext>
            </a:extLst>
          </p:cNvPr>
          <p:cNvSpPr txBox="1"/>
          <p:nvPr/>
        </p:nvSpPr>
        <p:spPr>
          <a:xfrm>
            <a:off x="7256429" y="4596849"/>
            <a:ext cx="4182465" cy="338554"/>
          </a:xfrm>
          <a:prstGeom prst="rect">
            <a:avLst/>
          </a:prstGeom>
          <a:solidFill>
            <a:schemeClr val="accent4"/>
          </a:solidFill>
        </p:spPr>
        <p:txBody>
          <a:bodyPr wrap="square" rtlCol="0">
            <a:spAutoFit/>
          </a:bodyPr>
          <a:lstStyle/>
          <a:p>
            <a:pPr algn="ctr"/>
            <a:r>
              <a:rPr lang="en-US" sz="1600" b="1" dirty="0">
                <a:solidFill>
                  <a:schemeClr val="bg1"/>
                </a:solidFill>
              </a:rPr>
              <a:t>Patient Testimonial Videos</a:t>
            </a:r>
            <a:endParaRPr lang="en-IN" sz="1600" b="1" dirty="0">
              <a:solidFill>
                <a:schemeClr val="bg1"/>
              </a:solidFill>
            </a:endParaRPr>
          </a:p>
        </p:txBody>
      </p:sp>
      <p:sp>
        <p:nvSpPr>
          <p:cNvPr id="29" name="Rectangle 28">
            <a:extLst>
              <a:ext uri="{FF2B5EF4-FFF2-40B4-BE49-F238E27FC236}">
                <a16:creationId xmlns:a16="http://schemas.microsoft.com/office/drawing/2014/main" id="{70103BF2-986A-B669-4F8A-93398E920BAD}"/>
              </a:ext>
            </a:extLst>
          </p:cNvPr>
          <p:cNvSpPr/>
          <p:nvPr/>
        </p:nvSpPr>
        <p:spPr>
          <a:xfrm>
            <a:off x="6961239" y="1292829"/>
            <a:ext cx="4772844" cy="3082525"/>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nvGrpSpPr>
          <p:cNvPr id="51" name="Group 50">
            <a:extLst>
              <a:ext uri="{FF2B5EF4-FFF2-40B4-BE49-F238E27FC236}">
                <a16:creationId xmlns:a16="http://schemas.microsoft.com/office/drawing/2014/main" id="{78AB39B5-9C5A-1B03-A78A-12DB4FD9649F}"/>
              </a:ext>
            </a:extLst>
          </p:cNvPr>
          <p:cNvGrpSpPr/>
          <p:nvPr/>
        </p:nvGrpSpPr>
        <p:grpSpPr>
          <a:xfrm>
            <a:off x="8136032" y="2123184"/>
            <a:ext cx="2423259" cy="2005491"/>
            <a:chOff x="-2004092" y="3491434"/>
            <a:chExt cx="1602105" cy="1325903"/>
          </a:xfrm>
          <a:solidFill>
            <a:schemeClr val="accent1"/>
          </a:solidFill>
        </p:grpSpPr>
        <p:sp>
          <p:nvSpPr>
            <p:cNvPr id="23" name="Freeform: Shape 22">
              <a:extLst>
                <a:ext uri="{FF2B5EF4-FFF2-40B4-BE49-F238E27FC236}">
                  <a16:creationId xmlns:a16="http://schemas.microsoft.com/office/drawing/2014/main" id="{902FB392-BD6A-3BAF-16A3-60054FD8FA84}"/>
                </a:ext>
              </a:extLst>
            </p:cNvPr>
            <p:cNvSpPr/>
            <p:nvPr/>
          </p:nvSpPr>
          <p:spPr>
            <a:xfrm>
              <a:off x="-2004092" y="3491434"/>
              <a:ext cx="1602105" cy="1104900"/>
            </a:xfrm>
            <a:custGeom>
              <a:avLst/>
              <a:gdLst>
                <a:gd name="connsiteX0" fmla="*/ 1463993 w 1602105"/>
                <a:gd name="connsiteY0" fmla="*/ 0 h 1104900"/>
                <a:gd name="connsiteX1" fmla="*/ 138113 w 1602105"/>
                <a:gd name="connsiteY1" fmla="*/ 0 h 1104900"/>
                <a:gd name="connsiteX2" fmla="*/ 40496 w 1602105"/>
                <a:gd name="connsiteY2" fmla="*/ 40496 h 1104900"/>
                <a:gd name="connsiteX3" fmla="*/ 0 w 1602105"/>
                <a:gd name="connsiteY3" fmla="*/ 138113 h 1104900"/>
                <a:gd name="connsiteX4" fmla="*/ 0 w 1602105"/>
                <a:gd name="connsiteY4" fmla="*/ 966788 h 1104900"/>
                <a:gd name="connsiteX5" fmla="*/ 40496 w 1602105"/>
                <a:gd name="connsiteY5" fmla="*/ 1064404 h 1104900"/>
                <a:gd name="connsiteX6" fmla="*/ 138113 w 1602105"/>
                <a:gd name="connsiteY6" fmla="*/ 1104900 h 1104900"/>
                <a:gd name="connsiteX7" fmla="*/ 1463993 w 1602105"/>
                <a:gd name="connsiteY7" fmla="*/ 1104900 h 1104900"/>
                <a:gd name="connsiteX8" fmla="*/ 1561609 w 1602105"/>
                <a:gd name="connsiteY8" fmla="*/ 1064404 h 1104900"/>
                <a:gd name="connsiteX9" fmla="*/ 1602105 w 1602105"/>
                <a:gd name="connsiteY9" fmla="*/ 966788 h 1104900"/>
                <a:gd name="connsiteX10" fmla="*/ 1602105 w 1602105"/>
                <a:gd name="connsiteY10" fmla="*/ 138113 h 1104900"/>
                <a:gd name="connsiteX11" fmla="*/ 1561609 w 1602105"/>
                <a:gd name="connsiteY11" fmla="*/ 40496 h 1104900"/>
                <a:gd name="connsiteX12" fmla="*/ 1463993 w 1602105"/>
                <a:gd name="connsiteY12" fmla="*/ 0 h 1104900"/>
                <a:gd name="connsiteX13" fmla="*/ 1546860 w 1602105"/>
                <a:gd name="connsiteY13" fmla="*/ 966788 h 1104900"/>
                <a:gd name="connsiteX14" fmla="*/ 1522590 w 1602105"/>
                <a:gd name="connsiteY14" fmla="*/ 1025385 h 1104900"/>
                <a:gd name="connsiteX15" fmla="*/ 1463993 w 1602105"/>
                <a:gd name="connsiteY15" fmla="*/ 1049655 h 1104900"/>
                <a:gd name="connsiteX16" fmla="*/ 138116 w 1602105"/>
                <a:gd name="connsiteY16" fmla="*/ 1049655 h 1104900"/>
                <a:gd name="connsiteX17" fmla="*/ 79515 w 1602105"/>
                <a:gd name="connsiteY17" fmla="*/ 1025385 h 1104900"/>
                <a:gd name="connsiteX18" fmla="*/ 55248 w 1602105"/>
                <a:gd name="connsiteY18" fmla="*/ 966788 h 1104900"/>
                <a:gd name="connsiteX19" fmla="*/ 55248 w 1602105"/>
                <a:gd name="connsiteY19" fmla="*/ 138113 h 1104900"/>
                <a:gd name="connsiteX20" fmla="*/ 79515 w 1602105"/>
                <a:gd name="connsiteY20" fmla="*/ 79515 h 1104900"/>
                <a:gd name="connsiteX21" fmla="*/ 138116 w 1602105"/>
                <a:gd name="connsiteY21" fmla="*/ 55247 h 1104900"/>
                <a:gd name="connsiteX22" fmla="*/ 1463993 w 1602105"/>
                <a:gd name="connsiteY22" fmla="*/ 55247 h 1104900"/>
                <a:gd name="connsiteX23" fmla="*/ 1522590 w 1602105"/>
                <a:gd name="connsiteY23" fmla="*/ 79515 h 1104900"/>
                <a:gd name="connsiteX24" fmla="*/ 1546860 w 1602105"/>
                <a:gd name="connsiteY24" fmla="*/ 13811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105" h="1104900">
                  <a:moveTo>
                    <a:pt x="1463993" y="0"/>
                  </a:moveTo>
                  <a:lnTo>
                    <a:pt x="138113" y="0"/>
                  </a:lnTo>
                  <a:cubicBezTo>
                    <a:pt x="101499" y="49"/>
                    <a:pt x="66392" y="14613"/>
                    <a:pt x="40496" y="40496"/>
                  </a:cubicBezTo>
                  <a:cubicBezTo>
                    <a:pt x="14613" y="66392"/>
                    <a:pt x="51" y="101499"/>
                    <a:pt x="0" y="138113"/>
                  </a:cubicBezTo>
                  <a:lnTo>
                    <a:pt x="0" y="966788"/>
                  </a:lnTo>
                  <a:cubicBezTo>
                    <a:pt x="49" y="1003401"/>
                    <a:pt x="14613" y="1038508"/>
                    <a:pt x="40496" y="1064404"/>
                  </a:cubicBezTo>
                  <a:cubicBezTo>
                    <a:pt x="66392" y="1090287"/>
                    <a:pt x="101499" y="1104850"/>
                    <a:pt x="138113" y="1104900"/>
                  </a:cubicBezTo>
                  <a:lnTo>
                    <a:pt x="1463993" y="1104900"/>
                  </a:lnTo>
                  <a:cubicBezTo>
                    <a:pt x="1500606" y="1104850"/>
                    <a:pt x="1535713" y="1090287"/>
                    <a:pt x="1561609" y="1064404"/>
                  </a:cubicBezTo>
                  <a:cubicBezTo>
                    <a:pt x="1587492" y="1038508"/>
                    <a:pt x="1602055" y="1003401"/>
                    <a:pt x="1602105" y="966788"/>
                  </a:cubicBezTo>
                  <a:lnTo>
                    <a:pt x="1602105" y="138113"/>
                  </a:lnTo>
                  <a:cubicBezTo>
                    <a:pt x="1602055" y="101499"/>
                    <a:pt x="1587492" y="66392"/>
                    <a:pt x="1561609" y="40496"/>
                  </a:cubicBezTo>
                  <a:cubicBezTo>
                    <a:pt x="1535713" y="14612"/>
                    <a:pt x="1500606" y="51"/>
                    <a:pt x="1463993" y="0"/>
                  </a:cubicBezTo>
                  <a:close/>
                  <a:moveTo>
                    <a:pt x="1546860" y="966788"/>
                  </a:moveTo>
                  <a:cubicBezTo>
                    <a:pt x="1546860" y="988762"/>
                    <a:pt x="1538128" y="1009850"/>
                    <a:pt x="1522590" y="1025385"/>
                  </a:cubicBezTo>
                  <a:cubicBezTo>
                    <a:pt x="1507055" y="1040920"/>
                    <a:pt x="1485967" y="1049655"/>
                    <a:pt x="1463993" y="1049655"/>
                  </a:cubicBezTo>
                  <a:lnTo>
                    <a:pt x="138116" y="1049655"/>
                  </a:lnTo>
                  <a:cubicBezTo>
                    <a:pt x="116141" y="1049655"/>
                    <a:pt x="95050" y="1040923"/>
                    <a:pt x="79515" y="1025385"/>
                  </a:cubicBezTo>
                  <a:cubicBezTo>
                    <a:pt x="63983" y="1009847"/>
                    <a:pt x="55248" y="988759"/>
                    <a:pt x="55248" y="966788"/>
                  </a:cubicBezTo>
                  <a:lnTo>
                    <a:pt x="55248" y="138113"/>
                  </a:lnTo>
                  <a:cubicBezTo>
                    <a:pt x="55248" y="116138"/>
                    <a:pt x="63980" y="95050"/>
                    <a:pt x="79515" y="79515"/>
                  </a:cubicBezTo>
                  <a:cubicBezTo>
                    <a:pt x="95053" y="63980"/>
                    <a:pt x="116141" y="55247"/>
                    <a:pt x="138116" y="55247"/>
                  </a:cubicBezTo>
                  <a:lnTo>
                    <a:pt x="1463993" y="55247"/>
                  </a:lnTo>
                  <a:cubicBezTo>
                    <a:pt x="1485967" y="55247"/>
                    <a:pt x="1507055" y="63977"/>
                    <a:pt x="1522590" y="79515"/>
                  </a:cubicBezTo>
                  <a:cubicBezTo>
                    <a:pt x="1538128" y="95053"/>
                    <a:pt x="1546860" y="116141"/>
                    <a:pt x="1546860" y="138113"/>
                  </a:cubicBezTo>
                  <a:close/>
                </a:path>
              </a:pathLst>
            </a:custGeom>
            <a:grpFill/>
            <a:ln w="3157"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74D067C1-E114-FFF0-B80D-0FCD1407C436}"/>
                </a:ext>
              </a:extLst>
            </p:cNvPr>
            <p:cNvSpPr/>
            <p:nvPr/>
          </p:nvSpPr>
          <p:spPr>
            <a:xfrm>
              <a:off x="-1368759" y="3857062"/>
              <a:ext cx="373696" cy="373667"/>
            </a:xfrm>
            <a:custGeom>
              <a:avLst/>
              <a:gdLst>
                <a:gd name="connsiteX0" fmla="*/ 327855 w 373696"/>
                <a:gd name="connsiteY0" fmla="*/ 112698 h 373667"/>
                <a:gd name="connsiteX1" fmla="*/ 119948 w 373696"/>
                <a:gd name="connsiteY1" fmla="*/ 8755 h 373667"/>
                <a:gd name="connsiteX2" fmla="*/ 119935 w 373696"/>
                <a:gd name="connsiteY2" fmla="*/ 8755 h 373667"/>
                <a:gd name="connsiteX3" fmla="*/ 39312 w 373696"/>
                <a:gd name="connsiteY3" fmla="*/ 12367 h 373667"/>
                <a:gd name="connsiteX4" fmla="*/ 0 w 373696"/>
                <a:gd name="connsiteY4" fmla="*/ 82866 h 373667"/>
                <a:gd name="connsiteX5" fmla="*/ 0 w 373696"/>
                <a:gd name="connsiteY5" fmla="*/ 290811 h 373667"/>
                <a:gd name="connsiteX6" fmla="*/ 0 w 373696"/>
                <a:gd name="connsiteY6" fmla="*/ 290802 h 373667"/>
                <a:gd name="connsiteX7" fmla="*/ 39312 w 373696"/>
                <a:gd name="connsiteY7" fmla="*/ 361301 h 373667"/>
                <a:gd name="connsiteX8" fmla="*/ 119935 w 373696"/>
                <a:gd name="connsiteY8" fmla="*/ 364912 h 373667"/>
                <a:gd name="connsiteX9" fmla="*/ 327843 w 373696"/>
                <a:gd name="connsiteY9" fmla="*/ 260969 h 373667"/>
                <a:gd name="connsiteX10" fmla="*/ 327855 w 373696"/>
                <a:gd name="connsiteY10" fmla="*/ 260969 h 373667"/>
                <a:gd name="connsiteX11" fmla="*/ 368118 w 373696"/>
                <a:gd name="connsiteY11" fmla="*/ 216735 h 373667"/>
                <a:gd name="connsiteX12" fmla="*/ 368118 w 373696"/>
                <a:gd name="connsiteY12" fmla="*/ 156929 h 373667"/>
                <a:gd name="connsiteX13" fmla="*/ 327855 w 373696"/>
                <a:gd name="connsiteY13" fmla="*/ 112695 h 373667"/>
                <a:gd name="connsiteX14" fmla="*/ 303156 w 373696"/>
                <a:gd name="connsiteY14" fmla="*/ 211694 h 373667"/>
                <a:gd name="connsiteX15" fmla="*/ 95211 w 373696"/>
                <a:gd name="connsiteY15" fmla="*/ 315637 h 373667"/>
                <a:gd name="connsiteX16" fmla="*/ 68292 w 373696"/>
                <a:gd name="connsiteY16" fmla="*/ 314390 h 373667"/>
                <a:gd name="connsiteX17" fmla="*/ 55245 w 373696"/>
                <a:gd name="connsiteY17" fmla="*/ 290802 h 373667"/>
                <a:gd name="connsiteX18" fmla="*/ 55245 w 373696"/>
                <a:gd name="connsiteY18" fmla="*/ 82869 h 373667"/>
                <a:gd name="connsiteX19" fmla="*/ 68340 w 373696"/>
                <a:gd name="connsiteY19" fmla="*/ 59353 h 373667"/>
                <a:gd name="connsiteX20" fmla="*/ 82868 w 373696"/>
                <a:gd name="connsiteY20" fmla="*/ 55158 h 373667"/>
                <a:gd name="connsiteX21" fmla="*/ 95160 w 373696"/>
                <a:gd name="connsiteY21" fmla="*/ 58170 h 373667"/>
                <a:gd name="connsiteX22" fmla="*/ 303106 w 373696"/>
                <a:gd name="connsiteY22" fmla="*/ 162112 h 373667"/>
                <a:gd name="connsiteX23" fmla="*/ 318397 w 373696"/>
                <a:gd name="connsiteY23" fmla="*/ 186837 h 373667"/>
                <a:gd name="connsiteX24" fmla="*/ 303106 w 373696"/>
                <a:gd name="connsiteY24" fmla="*/ 211561 h 37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696" h="373667">
                  <a:moveTo>
                    <a:pt x="327855" y="112698"/>
                  </a:moveTo>
                  <a:lnTo>
                    <a:pt x="119948" y="8755"/>
                  </a:lnTo>
                  <a:lnTo>
                    <a:pt x="119935" y="8755"/>
                  </a:lnTo>
                  <a:cubicBezTo>
                    <a:pt x="94248" y="-4093"/>
                    <a:pt x="63740" y="-2726"/>
                    <a:pt x="39312" y="12367"/>
                  </a:cubicBezTo>
                  <a:cubicBezTo>
                    <a:pt x="14872" y="27476"/>
                    <a:pt x="0" y="54148"/>
                    <a:pt x="0" y="82866"/>
                  </a:cubicBezTo>
                  <a:lnTo>
                    <a:pt x="0" y="290811"/>
                  </a:lnTo>
                  <a:lnTo>
                    <a:pt x="0" y="290802"/>
                  </a:lnTo>
                  <a:cubicBezTo>
                    <a:pt x="0" y="319520"/>
                    <a:pt x="14872" y="346195"/>
                    <a:pt x="39312" y="361301"/>
                  </a:cubicBezTo>
                  <a:cubicBezTo>
                    <a:pt x="63740" y="376394"/>
                    <a:pt x="94248" y="377760"/>
                    <a:pt x="119935" y="364912"/>
                  </a:cubicBezTo>
                  <a:lnTo>
                    <a:pt x="327843" y="260969"/>
                  </a:lnTo>
                  <a:lnTo>
                    <a:pt x="327855" y="260969"/>
                  </a:lnTo>
                  <a:cubicBezTo>
                    <a:pt x="346317" y="251758"/>
                    <a:pt x="360671" y="235986"/>
                    <a:pt x="368118" y="216735"/>
                  </a:cubicBezTo>
                  <a:cubicBezTo>
                    <a:pt x="375556" y="197498"/>
                    <a:pt x="375556" y="176164"/>
                    <a:pt x="368118" y="156929"/>
                  </a:cubicBezTo>
                  <a:cubicBezTo>
                    <a:pt x="360671" y="137678"/>
                    <a:pt x="346317" y="121907"/>
                    <a:pt x="327855" y="112695"/>
                  </a:cubicBezTo>
                  <a:close/>
                  <a:moveTo>
                    <a:pt x="303156" y="211694"/>
                  </a:moveTo>
                  <a:lnTo>
                    <a:pt x="95211" y="315637"/>
                  </a:lnTo>
                  <a:cubicBezTo>
                    <a:pt x="86627" y="319927"/>
                    <a:pt x="76443" y="319460"/>
                    <a:pt x="68292" y="314390"/>
                  </a:cubicBezTo>
                  <a:cubicBezTo>
                    <a:pt x="60141" y="309323"/>
                    <a:pt x="55207" y="300395"/>
                    <a:pt x="55245" y="290802"/>
                  </a:cubicBezTo>
                  <a:lnTo>
                    <a:pt x="55245" y="82869"/>
                  </a:lnTo>
                  <a:cubicBezTo>
                    <a:pt x="55182" y="73275"/>
                    <a:pt x="60151" y="64357"/>
                    <a:pt x="68340" y="59353"/>
                  </a:cubicBezTo>
                  <a:cubicBezTo>
                    <a:pt x="72718" y="56676"/>
                    <a:pt x="77738" y="55221"/>
                    <a:pt x="82868" y="55158"/>
                  </a:cubicBezTo>
                  <a:cubicBezTo>
                    <a:pt x="87145" y="55171"/>
                    <a:pt x="91350" y="56209"/>
                    <a:pt x="95160" y="58170"/>
                  </a:cubicBezTo>
                  <a:lnTo>
                    <a:pt x="303106" y="162112"/>
                  </a:lnTo>
                  <a:cubicBezTo>
                    <a:pt x="312478" y="166785"/>
                    <a:pt x="318397" y="176366"/>
                    <a:pt x="318397" y="186837"/>
                  </a:cubicBezTo>
                  <a:cubicBezTo>
                    <a:pt x="318397" y="197305"/>
                    <a:pt x="312478" y="206886"/>
                    <a:pt x="303106" y="211561"/>
                  </a:cubicBezTo>
                  <a:close/>
                </a:path>
              </a:pathLst>
            </a:custGeom>
            <a:grpFill/>
            <a:ln w="3157"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4C76CF6D-A63C-9F75-4896-6180CE6ED446}"/>
                </a:ext>
              </a:extLst>
            </p:cNvPr>
            <p:cNvSpPr/>
            <p:nvPr/>
          </p:nvSpPr>
          <p:spPr>
            <a:xfrm>
              <a:off x="-2004092" y="4651555"/>
              <a:ext cx="1602105" cy="165782"/>
            </a:xfrm>
            <a:custGeom>
              <a:avLst/>
              <a:gdLst>
                <a:gd name="connsiteX0" fmla="*/ 1574483 w 1602105"/>
                <a:gd name="connsiteY0" fmla="*/ 55269 h 165782"/>
                <a:gd name="connsiteX1" fmla="*/ 354010 w 1602105"/>
                <a:gd name="connsiteY1" fmla="*/ 55269 h 165782"/>
                <a:gd name="connsiteX2" fmla="*/ 309198 w 1602105"/>
                <a:gd name="connsiteY2" fmla="*/ 6880 h 165782"/>
                <a:gd name="connsiteX3" fmla="*/ 243248 w 1602105"/>
                <a:gd name="connsiteY3" fmla="*/ 6880 h 165782"/>
                <a:gd name="connsiteX4" fmla="*/ 198437 w 1602105"/>
                <a:gd name="connsiteY4" fmla="*/ 55269 h 165782"/>
                <a:gd name="connsiteX5" fmla="*/ 27623 w 1602105"/>
                <a:gd name="connsiteY5" fmla="*/ 55269 h 165782"/>
                <a:gd name="connsiteX6" fmla="*/ 0 w 1602105"/>
                <a:gd name="connsiteY6" fmla="*/ 82891 h 165782"/>
                <a:gd name="connsiteX7" fmla="*/ 27623 w 1602105"/>
                <a:gd name="connsiteY7" fmla="*/ 110514 h 165782"/>
                <a:gd name="connsiteX8" fmla="*/ 198437 w 1602105"/>
                <a:gd name="connsiteY8" fmla="*/ 110514 h 165782"/>
                <a:gd name="connsiteX9" fmla="*/ 243248 w 1602105"/>
                <a:gd name="connsiteY9" fmla="*/ 158902 h 165782"/>
                <a:gd name="connsiteX10" fmla="*/ 309198 w 1602105"/>
                <a:gd name="connsiteY10" fmla="*/ 158902 h 165782"/>
                <a:gd name="connsiteX11" fmla="*/ 354010 w 1602105"/>
                <a:gd name="connsiteY11" fmla="*/ 110514 h 165782"/>
                <a:gd name="connsiteX12" fmla="*/ 1574483 w 1602105"/>
                <a:gd name="connsiteY12" fmla="*/ 110514 h 165782"/>
                <a:gd name="connsiteX13" fmla="*/ 1602105 w 1602105"/>
                <a:gd name="connsiteY13" fmla="*/ 82891 h 165782"/>
                <a:gd name="connsiteX14" fmla="*/ 1574483 w 1602105"/>
                <a:gd name="connsiteY14" fmla="*/ 55269 h 16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2105" h="165782">
                  <a:moveTo>
                    <a:pt x="1574483" y="55269"/>
                  </a:moveTo>
                  <a:lnTo>
                    <a:pt x="354010" y="55269"/>
                  </a:lnTo>
                  <a:cubicBezTo>
                    <a:pt x="346462" y="33603"/>
                    <a:pt x="330223" y="16067"/>
                    <a:pt x="309198" y="6880"/>
                  </a:cubicBezTo>
                  <a:cubicBezTo>
                    <a:pt x="288174" y="-2293"/>
                    <a:pt x="264276" y="-2293"/>
                    <a:pt x="243248" y="6880"/>
                  </a:cubicBezTo>
                  <a:cubicBezTo>
                    <a:pt x="222224" y="16067"/>
                    <a:pt x="205982" y="33603"/>
                    <a:pt x="198437" y="55269"/>
                  </a:cubicBezTo>
                  <a:lnTo>
                    <a:pt x="27623" y="55269"/>
                  </a:lnTo>
                  <a:cubicBezTo>
                    <a:pt x="12369" y="55269"/>
                    <a:pt x="0" y="67637"/>
                    <a:pt x="0" y="82891"/>
                  </a:cubicBezTo>
                  <a:cubicBezTo>
                    <a:pt x="0" y="98145"/>
                    <a:pt x="12369" y="110514"/>
                    <a:pt x="27623" y="110514"/>
                  </a:cubicBezTo>
                  <a:lnTo>
                    <a:pt x="198437" y="110514"/>
                  </a:lnTo>
                  <a:cubicBezTo>
                    <a:pt x="205985" y="132179"/>
                    <a:pt x="222224" y="149716"/>
                    <a:pt x="243248" y="158902"/>
                  </a:cubicBezTo>
                  <a:cubicBezTo>
                    <a:pt x="264273" y="168076"/>
                    <a:pt x="288171" y="168076"/>
                    <a:pt x="309198" y="158902"/>
                  </a:cubicBezTo>
                  <a:cubicBezTo>
                    <a:pt x="330223" y="149716"/>
                    <a:pt x="346465" y="132179"/>
                    <a:pt x="354010" y="110514"/>
                  </a:cubicBezTo>
                  <a:lnTo>
                    <a:pt x="1574483" y="110514"/>
                  </a:lnTo>
                  <a:cubicBezTo>
                    <a:pt x="1589736" y="110514"/>
                    <a:pt x="1602105" y="98145"/>
                    <a:pt x="1602105" y="82891"/>
                  </a:cubicBezTo>
                  <a:cubicBezTo>
                    <a:pt x="1602105" y="67637"/>
                    <a:pt x="1589736" y="55269"/>
                    <a:pt x="1574483" y="55269"/>
                  </a:cubicBezTo>
                  <a:close/>
                </a:path>
              </a:pathLst>
            </a:custGeom>
            <a:grpFill/>
            <a:ln w="3157" cap="flat">
              <a:noFill/>
              <a:prstDash val="solid"/>
              <a:miter/>
            </a:ln>
          </p:spPr>
          <p:txBody>
            <a:bodyPr rtlCol="0" anchor="ctr"/>
            <a:lstStyle/>
            <a:p>
              <a:endParaRPr lang="en-IN"/>
            </a:p>
          </p:txBody>
        </p:sp>
      </p:grpSp>
      <p:grpSp>
        <p:nvGrpSpPr>
          <p:cNvPr id="76" name="Group 75">
            <a:extLst>
              <a:ext uri="{FF2B5EF4-FFF2-40B4-BE49-F238E27FC236}">
                <a16:creationId xmlns:a16="http://schemas.microsoft.com/office/drawing/2014/main" id="{9AC5E69E-55BE-ED4F-35FC-087AB0128E59}"/>
              </a:ext>
            </a:extLst>
          </p:cNvPr>
          <p:cNvGrpSpPr/>
          <p:nvPr/>
        </p:nvGrpSpPr>
        <p:grpSpPr>
          <a:xfrm>
            <a:off x="7141616" y="5224462"/>
            <a:ext cx="4412090" cy="908201"/>
            <a:chOff x="7161264" y="5224462"/>
            <a:chExt cx="4412090" cy="908201"/>
          </a:xfrm>
        </p:grpSpPr>
        <p:grpSp>
          <p:nvGrpSpPr>
            <p:cNvPr id="64" name="Group 63">
              <a:extLst>
                <a:ext uri="{FF2B5EF4-FFF2-40B4-BE49-F238E27FC236}">
                  <a16:creationId xmlns:a16="http://schemas.microsoft.com/office/drawing/2014/main" id="{55CD275D-E5F6-35E8-B31C-4938DA6A4D40}"/>
                </a:ext>
              </a:extLst>
            </p:cNvPr>
            <p:cNvGrpSpPr/>
            <p:nvPr/>
          </p:nvGrpSpPr>
          <p:grpSpPr>
            <a:xfrm>
              <a:off x="7161264" y="5224462"/>
              <a:ext cx="1097390" cy="908201"/>
              <a:chOff x="-2004092" y="3491434"/>
              <a:chExt cx="1602105" cy="1325903"/>
            </a:xfrm>
            <a:solidFill>
              <a:schemeClr val="accent1"/>
            </a:solidFill>
          </p:grpSpPr>
          <p:sp>
            <p:nvSpPr>
              <p:cNvPr id="65" name="Freeform: Shape 64">
                <a:extLst>
                  <a:ext uri="{FF2B5EF4-FFF2-40B4-BE49-F238E27FC236}">
                    <a16:creationId xmlns:a16="http://schemas.microsoft.com/office/drawing/2014/main" id="{1B2927B5-EA08-B49F-4FDB-0A7B0798FA6F}"/>
                  </a:ext>
                </a:extLst>
              </p:cNvPr>
              <p:cNvSpPr/>
              <p:nvPr/>
            </p:nvSpPr>
            <p:spPr>
              <a:xfrm>
                <a:off x="-2004092" y="3491434"/>
                <a:ext cx="1602105" cy="1104900"/>
              </a:xfrm>
              <a:custGeom>
                <a:avLst/>
                <a:gdLst>
                  <a:gd name="connsiteX0" fmla="*/ 1463993 w 1602105"/>
                  <a:gd name="connsiteY0" fmla="*/ 0 h 1104900"/>
                  <a:gd name="connsiteX1" fmla="*/ 138113 w 1602105"/>
                  <a:gd name="connsiteY1" fmla="*/ 0 h 1104900"/>
                  <a:gd name="connsiteX2" fmla="*/ 40496 w 1602105"/>
                  <a:gd name="connsiteY2" fmla="*/ 40496 h 1104900"/>
                  <a:gd name="connsiteX3" fmla="*/ 0 w 1602105"/>
                  <a:gd name="connsiteY3" fmla="*/ 138113 h 1104900"/>
                  <a:gd name="connsiteX4" fmla="*/ 0 w 1602105"/>
                  <a:gd name="connsiteY4" fmla="*/ 966788 h 1104900"/>
                  <a:gd name="connsiteX5" fmla="*/ 40496 w 1602105"/>
                  <a:gd name="connsiteY5" fmla="*/ 1064404 h 1104900"/>
                  <a:gd name="connsiteX6" fmla="*/ 138113 w 1602105"/>
                  <a:gd name="connsiteY6" fmla="*/ 1104900 h 1104900"/>
                  <a:gd name="connsiteX7" fmla="*/ 1463993 w 1602105"/>
                  <a:gd name="connsiteY7" fmla="*/ 1104900 h 1104900"/>
                  <a:gd name="connsiteX8" fmla="*/ 1561609 w 1602105"/>
                  <a:gd name="connsiteY8" fmla="*/ 1064404 h 1104900"/>
                  <a:gd name="connsiteX9" fmla="*/ 1602105 w 1602105"/>
                  <a:gd name="connsiteY9" fmla="*/ 966788 h 1104900"/>
                  <a:gd name="connsiteX10" fmla="*/ 1602105 w 1602105"/>
                  <a:gd name="connsiteY10" fmla="*/ 138113 h 1104900"/>
                  <a:gd name="connsiteX11" fmla="*/ 1561609 w 1602105"/>
                  <a:gd name="connsiteY11" fmla="*/ 40496 h 1104900"/>
                  <a:gd name="connsiteX12" fmla="*/ 1463993 w 1602105"/>
                  <a:gd name="connsiteY12" fmla="*/ 0 h 1104900"/>
                  <a:gd name="connsiteX13" fmla="*/ 1546860 w 1602105"/>
                  <a:gd name="connsiteY13" fmla="*/ 966788 h 1104900"/>
                  <a:gd name="connsiteX14" fmla="*/ 1522590 w 1602105"/>
                  <a:gd name="connsiteY14" fmla="*/ 1025385 h 1104900"/>
                  <a:gd name="connsiteX15" fmla="*/ 1463993 w 1602105"/>
                  <a:gd name="connsiteY15" fmla="*/ 1049655 h 1104900"/>
                  <a:gd name="connsiteX16" fmla="*/ 138116 w 1602105"/>
                  <a:gd name="connsiteY16" fmla="*/ 1049655 h 1104900"/>
                  <a:gd name="connsiteX17" fmla="*/ 79515 w 1602105"/>
                  <a:gd name="connsiteY17" fmla="*/ 1025385 h 1104900"/>
                  <a:gd name="connsiteX18" fmla="*/ 55248 w 1602105"/>
                  <a:gd name="connsiteY18" fmla="*/ 966788 h 1104900"/>
                  <a:gd name="connsiteX19" fmla="*/ 55248 w 1602105"/>
                  <a:gd name="connsiteY19" fmla="*/ 138113 h 1104900"/>
                  <a:gd name="connsiteX20" fmla="*/ 79515 w 1602105"/>
                  <a:gd name="connsiteY20" fmla="*/ 79515 h 1104900"/>
                  <a:gd name="connsiteX21" fmla="*/ 138116 w 1602105"/>
                  <a:gd name="connsiteY21" fmla="*/ 55247 h 1104900"/>
                  <a:gd name="connsiteX22" fmla="*/ 1463993 w 1602105"/>
                  <a:gd name="connsiteY22" fmla="*/ 55247 h 1104900"/>
                  <a:gd name="connsiteX23" fmla="*/ 1522590 w 1602105"/>
                  <a:gd name="connsiteY23" fmla="*/ 79515 h 1104900"/>
                  <a:gd name="connsiteX24" fmla="*/ 1546860 w 1602105"/>
                  <a:gd name="connsiteY24" fmla="*/ 13811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105" h="1104900">
                    <a:moveTo>
                      <a:pt x="1463993" y="0"/>
                    </a:moveTo>
                    <a:lnTo>
                      <a:pt x="138113" y="0"/>
                    </a:lnTo>
                    <a:cubicBezTo>
                      <a:pt x="101499" y="49"/>
                      <a:pt x="66392" y="14613"/>
                      <a:pt x="40496" y="40496"/>
                    </a:cubicBezTo>
                    <a:cubicBezTo>
                      <a:pt x="14613" y="66392"/>
                      <a:pt x="51" y="101499"/>
                      <a:pt x="0" y="138113"/>
                    </a:cubicBezTo>
                    <a:lnTo>
                      <a:pt x="0" y="966788"/>
                    </a:lnTo>
                    <a:cubicBezTo>
                      <a:pt x="49" y="1003401"/>
                      <a:pt x="14613" y="1038508"/>
                      <a:pt x="40496" y="1064404"/>
                    </a:cubicBezTo>
                    <a:cubicBezTo>
                      <a:pt x="66392" y="1090287"/>
                      <a:pt x="101499" y="1104850"/>
                      <a:pt x="138113" y="1104900"/>
                    </a:cubicBezTo>
                    <a:lnTo>
                      <a:pt x="1463993" y="1104900"/>
                    </a:lnTo>
                    <a:cubicBezTo>
                      <a:pt x="1500606" y="1104850"/>
                      <a:pt x="1535713" y="1090287"/>
                      <a:pt x="1561609" y="1064404"/>
                    </a:cubicBezTo>
                    <a:cubicBezTo>
                      <a:pt x="1587492" y="1038508"/>
                      <a:pt x="1602055" y="1003401"/>
                      <a:pt x="1602105" y="966788"/>
                    </a:cubicBezTo>
                    <a:lnTo>
                      <a:pt x="1602105" y="138113"/>
                    </a:lnTo>
                    <a:cubicBezTo>
                      <a:pt x="1602055" y="101499"/>
                      <a:pt x="1587492" y="66392"/>
                      <a:pt x="1561609" y="40496"/>
                    </a:cubicBezTo>
                    <a:cubicBezTo>
                      <a:pt x="1535713" y="14612"/>
                      <a:pt x="1500606" y="51"/>
                      <a:pt x="1463993" y="0"/>
                    </a:cubicBezTo>
                    <a:close/>
                    <a:moveTo>
                      <a:pt x="1546860" y="966788"/>
                    </a:moveTo>
                    <a:cubicBezTo>
                      <a:pt x="1546860" y="988762"/>
                      <a:pt x="1538128" y="1009850"/>
                      <a:pt x="1522590" y="1025385"/>
                    </a:cubicBezTo>
                    <a:cubicBezTo>
                      <a:pt x="1507055" y="1040920"/>
                      <a:pt x="1485967" y="1049655"/>
                      <a:pt x="1463993" y="1049655"/>
                    </a:cubicBezTo>
                    <a:lnTo>
                      <a:pt x="138116" y="1049655"/>
                    </a:lnTo>
                    <a:cubicBezTo>
                      <a:pt x="116141" y="1049655"/>
                      <a:pt x="95050" y="1040923"/>
                      <a:pt x="79515" y="1025385"/>
                    </a:cubicBezTo>
                    <a:cubicBezTo>
                      <a:pt x="63983" y="1009847"/>
                      <a:pt x="55248" y="988759"/>
                      <a:pt x="55248" y="966788"/>
                    </a:cubicBezTo>
                    <a:lnTo>
                      <a:pt x="55248" y="138113"/>
                    </a:lnTo>
                    <a:cubicBezTo>
                      <a:pt x="55248" y="116138"/>
                      <a:pt x="63980" y="95050"/>
                      <a:pt x="79515" y="79515"/>
                    </a:cubicBezTo>
                    <a:cubicBezTo>
                      <a:pt x="95053" y="63980"/>
                      <a:pt x="116141" y="55247"/>
                      <a:pt x="138116" y="55247"/>
                    </a:cubicBezTo>
                    <a:lnTo>
                      <a:pt x="1463993" y="55247"/>
                    </a:lnTo>
                    <a:cubicBezTo>
                      <a:pt x="1485967" y="55247"/>
                      <a:pt x="1507055" y="63977"/>
                      <a:pt x="1522590" y="79515"/>
                    </a:cubicBezTo>
                    <a:cubicBezTo>
                      <a:pt x="1538128" y="95053"/>
                      <a:pt x="1546860" y="116141"/>
                      <a:pt x="1546860" y="138113"/>
                    </a:cubicBezTo>
                    <a:close/>
                  </a:path>
                </a:pathLst>
              </a:custGeom>
              <a:grpFill/>
              <a:ln w="3157" cap="flat">
                <a:no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8E72248C-84BB-D48B-AFAE-8D613DB58D6B}"/>
                  </a:ext>
                </a:extLst>
              </p:cNvPr>
              <p:cNvSpPr/>
              <p:nvPr/>
            </p:nvSpPr>
            <p:spPr>
              <a:xfrm>
                <a:off x="-1368759" y="3857062"/>
                <a:ext cx="373696" cy="373667"/>
              </a:xfrm>
              <a:custGeom>
                <a:avLst/>
                <a:gdLst>
                  <a:gd name="connsiteX0" fmla="*/ 327855 w 373696"/>
                  <a:gd name="connsiteY0" fmla="*/ 112698 h 373667"/>
                  <a:gd name="connsiteX1" fmla="*/ 119948 w 373696"/>
                  <a:gd name="connsiteY1" fmla="*/ 8755 h 373667"/>
                  <a:gd name="connsiteX2" fmla="*/ 119935 w 373696"/>
                  <a:gd name="connsiteY2" fmla="*/ 8755 h 373667"/>
                  <a:gd name="connsiteX3" fmla="*/ 39312 w 373696"/>
                  <a:gd name="connsiteY3" fmla="*/ 12367 h 373667"/>
                  <a:gd name="connsiteX4" fmla="*/ 0 w 373696"/>
                  <a:gd name="connsiteY4" fmla="*/ 82866 h 373667"/>
                  <a:gd name="connsiteX5" fmla="*/ 0 w 373696"/>
                  <a:gd name="connsiteY5" fmla="*/ 290811 h 373667"/>
                  <a:gd name="connsiteX6" fmla="*/ 0 w 373696"/>
                  <a:gd name="connsiteY6" fmla="*/ 290802 h 373667"/>
                  <a:gd name="connsiteX7" fmla="*/ 39312 w 373696"/>
                  <a:gd name="connsiteY7" fmla="*/ 361301 h 373667"/>
                  <a:gd name="connsiteX8" fmla="*/ 119935 w 373696"/>
                  <a:gd name="connsiteY8" fmla="*/ 364912 h 373667"/>
                  <a:gd name="connsiteX9" fmla="*/ 327843 w 373696"/>
                  <a:gd name="connsiteY9" fmla="*/ 260969 h 373667"/>
                  <a:gd name="connsiteX10" fmla="*/ 327855 w 373696"/>
                  <a:gd name="connsiteY10" fmla="*/ 260969 h 373667"/>
                  <a:gd name="connsiteX11" fmla="*/ 368118 w 373696"/>
                  <a:gd name="connsiteY11" fmla="*/ 216735 h 373667"/>
                  <a:gd name="connsiteX12" fmla="*/ 368118 w 373696"/>
                  <a:gd name="connsiteY12" fmla="*/ 156929 h 373667"/>
                  <a:gd name="connsiteX13" fmla="*/ 327855 w 373696"/>
                  <a:gd name="connsiteY13" fmla="*/ 112695 h 373667"/>
                  <a:gd name="connsiteX14" fmla="*/ 303156 w 373696"/>
                  <a:gd name="connsiteY14" fmla="*/ 211694 h 373667"/>
                  <a:gd name="connsiteX15" fmla="*/ 95211 w 373696"/>
                  <a:gd name="connsiteY15" fmla="*/ 315637 h 373667"/>
                  <a:gd name="connsiteX16" fmla="*/ 68292 w 373696"/>
                  <a:gd name="connsiteY16" fmla="*/ 314390 h 373667"/>
                  <a:gd name="connsiteX17" fmla="*/ 55245 w 373696"/>
                  <a:gd name="connsiteY17" fmla="*/ 290802 h 373667"/>
                  <a:gd name="connsiteX18" fmla="*/ 55245 w 373696"/>
                  <a:gd name="connsiteY18" fmla="*/ 82869 h 373667"/>
                  <a:gd name="connsiteX19" fmla="*/ 68340 w 373696"/>
                  <a:gd name="connsiteY19" fmla="*/ 59353 h 373667"/>
                  <a:gd name="connsiteX20" fmla="*/ 82868 w 373696"/>
                  <a:gd name="connsiteY20" fmla="*/ 55158 h 373667"/>
                  <a:gd name="connsiteX21" fmla="*/ 95160 w 373696"/>
                  <a:gd name="connsiteY21" fmla="*/ 58170 h 373667"/>
                  <a:gd name="connsiteX22" fmla="*/ 303106 w 373696"/>
                  <a:gd name="connsiteY22" fmla="*/ 162112 h 373667"/>
                  <a:gd name="connsiteX23" fmla="*/ 318397 w 373696"/>
                  <a:gd name="connsiteY23" fmla="*/ 186837 h 373667"/>
                  <a:gd name="connsiteX24" fmla="*/ 303106 w 373696"/>
                  <a:gd name="connsiteY24" fmla="*/ 211561 h 37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696" h="373667">
                    <a:moveTo>
                      <a:pt x="327855" y="112698"/>
                    </a:moveTo>
                    <a:lnTo>
                      <a:pt x="119948" y="8755"/>
                    </a:lnTo>
                    <a:lnTo>
                      <a:pt x="119935" y="8755"/>
                    </a:lnTo>
                    <a:cubicBezTo>
                      <a:pt x="94248" y="-4093"/>
                      <a:pt x="63740" y="-2726"/>
                      <a:pt x="39312" y="12367"/>
                    </a:cubicBezTo>
                    <a:cubicBezTo>
                      <a:pt x="14872" y="27476"/>
                      <a:pt x="0" y="54148"/>
                      <a:pt x="0" y="82866"/>
                    </a:cubicBezTo>
                    <a:lnTo>
                      <a:pt x="0" y="290811"/>
                    </a:lnTo>
                    <a:lnTo>
                      <a:pt x="0" y="290802"/>
                    </a:lnTo>
                    <a:cubicBezTo>
                      <a:pt x="0" y="319520"/>
                      <a:pt x="14872" y="346195"/>
                      <a:pt x="39312" y="361301"/>
                    </a:cubicBezTo>
                    <a:cubicBezTo>
                      <a:pt x="63740" y="376394"/>
                      <a:pt x="94248" y="377760"/>
                      <a:pt x="119935" y="364912"/>
                    </a:cubicBezTo>
                    <a:lnTo>
                      <a:pt x="327843" y="260969"/>
                    </a:lnTo>
                    <a:lnTo>
                      <a:pt x="327855" y="260969"/>
                    </a:lnTo>
                    <a:cubicBezTo>
                      <a:pt x="346317" y="251758"/>
                      <a:pt x="360671" y="235986"/>
                      <a:pt x="368118" y="216735"/>
                    </a:cubicBezTo>
                    <a:cubicBezTo>
                      <a:pt x="375556" y="197498"/>
                      <a:pt x="375556" y="176164"/>
                      <a:pt x="368118" y="156929"/>
                    </a:cubicBezTo>
                    <a:cubicBezTo>
                      <a:pt x="360671" y="137678"/>
                      <a:pt x="346317" y="121907"/>
                      <a:pt x="327855" y="112695"/>
                    </a:cubicBezTo>
                    <a:close/>
                    <a:moveTo>
                      <a:pt x="303156" y="211694"/>
                    </a:moveTo>
                    <a:lnTo>
                      <a:pt x="95211" y="315637"/>
                    </a:lnTo>
                    <a:cubicBezTo>
                      <a:pt x="86627" y="319927"/>
                      <a:pt x="76443" y="319460"/>
                      <a:pt x="68292" y="314390"/>
                    </a:cubicBezTo>
                    <a:cubicBezTo>
                      <a:pt x="60141" y="309323"/>
                      <a:pt x="55207" y="300395"/>
                      <a:pt x="55245" y="290802"/>
                    </a:cubicBezTo>
                    <a:lnTo>
                      <a:pt x="55245" y="82869"/>
                    </a:lnTo>
                    <a:cubicBezTo>
                      <a:pt x="55182" y="73275"/>
                      <a:pt x="60151" y="64357"/>
                      <a:pt x="68340" y="59353"/>
                    </a:cubicBezTo>
                    <a:cubicBezTo>
                      <a:pt x="72718" y="56676"/>
                      <a:pt x="77738" y="55221"/>
                      <a:pt x="82868" y="55158"/>
                    </a:cubicBezTo>
                    <a:cubicBezTo>
                      <a:pt x="87145" y="55171"/>
                      <a:pt x="91350" y="56209"/>
                      <a:pt x="95160" y="58170"/>
                    </a:cubicBezTo>
                    <a:lnTo>
                      <a:pt x="303106" y="162112"/>
                    </a:lnTo>
                    <a:cubicBezTo>
                      <a:pt x="312478" y="166785"/>
                      <a:pt x="318397" y="176366"/>
                      <a:pt x="318397" y="186837"/>
                    </a:cubicBezTo>
                    <a:cubicBezTo>
                      <a:pt x="318397" y="197305"/>
                      <a:pt x="312478" y="206886"/>
                      <a:pt x="303106" y="211561"/>
                    </a:cubicBezTo>
                    <a:close/>
                  </a:path>
                </a:pathLst>
              </a:custGeom>
              <a:grpFill/>
              <a:ln w="3157" cap="flat">
                <a:no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D50FC9CE-787E-4189-CE40-AB5601F5BC22}"/>
                  </a:ext>
                </a:extLst>
              </p:cNvPr>
              <p:cNvSpPr/>
              <p:nvPr/>
            </p:nvSpPr>
            <p:spPr>
              <a:xfrm>
                <a:off x="-2004092" y="4651555"/>
                <a:ext cx="1602105" cy="165782"/>
              </a:xfrm>
              <a:custGeom>
                <a:avLst/>
                <a:gdLst>
                  <a:gd name="connsiteX0" fmla="*/ 1574483 w 1602105"/>
                  <a:gd name="connsiteY0" fmla="*/ 55269 h 165782"/>
                  <a:gd name="connsiteX1" fmla="*/ 354010 w 1602105"/>
                  <a:gd name="connsiteY1" fmla="*/ 55269 h 165782"/>
                  <a:gd name="connsiteX2" fmla="*/ 309198 w 1602105"/>
                  <a:gd name="connsiteY2" fmla="*/ 6880 h 165782"/>
                  <a:gd name="connsiteX3" fmla="*/ 243248 w 1602105"/>
                  <a:gd name="connsiteY3" fmla="*/ 6880 h 165782"/>
                  <a:gd name="connsiteX4" fmla="*/ 198437 w 1602105"/>
                  <a:gd name="connsiteY4" fmla="*/ 55269 h 165782"/>
                  <a:gd name="connsiteX5" fmla="*/ 27623 w 1602105"/>
                  <a:gd name="connsiteY5" fmla="*/ 55269 h 165782"/>
                  <a:gd name="connsiteX6" fmla="*/ 0 w 1602105"/>
                  <a:gd name="connsiteY6" fmla="*/ 82891 h 165782"/>
                  <a:gd name="connsiteX7" fmla="*/ 27623 w 1602105"/>
                  <a:gd name="connsiteY7" fmla="*/ 110514 h 165782"/>
                  <a:gd name="connsiteX8" fmla="*/ 198437 w 1602105"/>
                  <a:gd name="connsiteY8" fmla="*/ 110514 h 165782"/>
                  <a:gd name="connsiteX9" fmla="*/ 243248 w 1602105"/>
                  <a:gd name="connsiteY9" fmla="*/ 158902 h 165782"/>
                  <a:gd name="connsiteX10" fmla="*/ 309198 w 1602105"/>
                  <a:gd name="connsiteY10" fmla="*/ 158902 h 165782"/>
                  <a:gd name="connsiteX11" fmla="*/ 354010 w 1602105"/>
                  <a:gd name="connsiteY11" fmla="*/ 110514 h 165782"/>
                  <a:gd name="connsiteX12" fmla="*/ 1574483 w 1602105"/>
                  <a:gd name="connsiteY12" fmla="*/ 110514 h 165782"/>
                  <a:gd name="connsiteX13" fmla="*/ 1602105 w 1602105"/>
                  <a:gd name="connsiteY13" fmla="*/ 82891 h 165782"/>
                  <a:gd name="connsiteX14" fmla="*/ 1574483 w 1602105"/>
                  <a:gd name="connsiteY14" fmla="*/ 55269 h 16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2105" h="165782">
                    <a:moveTo>
                      <a:pt x="1574483" y="55269"/>
                    </a:moveTo>
                    <a:lnTo>
                      <a:pt x="354010" y="55269"/>
                    </a:lnTo>
                    <a:cubicBezTo>
                      <a:pt x="346462" y="33603"/>
                      <a:pt x="330223" y="16067"/>
                      <a:pt x="309198" y="6880"/>
                    </a:cubicBezTo>
                    <a:cubicBezTo>
                      <a:pt x="288174" y="-2293"/>
                      <a:pt x="264276" y="-2293"/>
                      <a:pt x="243248" y="6880"/>
                    </a:cubicBezTo>
                    <a:cubicBezTo>
                      <a:pt x="222224" y="16067"/>
                      <a:pt x="205982" y="33603"/>
                      <a:pt x="198437" y="55269"/>
                    </a:cubicBezTo>
                    <a:lnTo>
                      <a:pt x="27623" y="55269"/>
                    </a:lnTo>
                    <a:cubicBezTo>
                      <a:pt x="12369" y="55269"/>
                      <a:pt x="0" y="67637"/>
                      <a:pt x="0" y="82891"/>
                    </a:cubicBezTo>
                    <a:cubicBezTo>
                      <a:pt x="0" y="98145"/>
                      <a:pt x="12369" y="110514"/>
                      <a:pt x="27623" y="110514"/>
                    </a:cubicBezTo>
                    <a:lnTo>
                      <a:pt x="198437" y="110514"/>
                    </a:lnTo>
                    <a:cubicBezTo>
                      <a:pt x="205985" y="132179"/>
                      <a:pt x="222224" y="149716"/>
                      <a:pt x="243248" y="158902"/>
                    </a:cubicBezTo>
                    <a:cubicBezTo>
                      <a:pt x="264273" y="168076"/>
                      <a:pt x="288171" y="168076"/>
                      <a:pt x="309198" y="158902"/>
                    </a:cubicBezTo>
                    <a:cubicBezTo>
                      <a:pt x="330223" y="149716"/>
                      <a:pt x="346465" y="132179"/>
                      <a:pt x="354010" y="110514"/>
                    </a:cubicBezTo>
                    <a:lnTo>
                      <a:pt x="1574483" y="110514"/>
                    </a:lnTo>
                    <a:cubicBezTo>
                      <a:pt x="1589736" y="110514"/>
                      <a:pt x="1602105" y="98145"/>
                      <a:pt x="1602105" y="82891"/>
                    </a:cubicBezTo>
                    <a:cubicBezTo>
                      <a:pt x="1602105" y="67637"/>
                      <a:pt x="1589736" y="55269"/>
                      <a:pt x="1574483" y="55269"/>
                    </a:cubicBezTo>
                    <a:close/>
                  </a:path>
                </a:pathLst>
              </a:custGeom>
              <a:grpFill/>
              <a:ln w="3157" cap="flat">
                <a:noFill/>
                <a:prstDash val="solid"/>
                <a:miter/>
              </a:ln>
            </p:spPr>
            <p:txBody>
              <a:bodyPr rtlCol="0" anchor="ctr"/>
              <a:lstStyle/>
              <a:p>
                <a:endParaRPr lang="en-IN"/>
              </a:p>
            </p:txBody>
          </p:sp>
        </p:grpSp>
        <p:grpSp>
          <p:nvGrpSpPr>
            <p:cNvPr id="68" name="Group 67">
              <a:extLst>
                <a:ext uri="{FF2B5EF4-FFF2-40B4-BE49-F238E27FC236}">
                  <a16:creationId xmlns:a16="http://schemas.microsoft.com/office/drawing/2014/main" id="{F92CF066-90A0-795F-2E01-827338B0287C}"/>
                </a:ext>
              </a:extLst>
            </p:cNvPr>
            <p:cNvGrpSpPr/>
            <p:nvPr/>
          </p:nvGrpSpPr>
          <p:grpSpPr>
            <a:xfrm>
              <a:off x="8818614" y="5224462"/>
              <a:ext cx="1097390" cy="908201"/>
              <a:chOff x="-2004092" y="3491434"/>
              <a:chExt cx="1602105" cy="1325903"/>
            </a:xfrm>
            <a:solidFill>
              <a:schemeClr val="accent1"/>
            </a:solidFill>
          </p:grpSpPr>
          <p:sp>
            <p:nvSpPr>
              <p:cNvPr id="69" name="Freeform: Shape 68">
                <a:extLst>
                  <a:ext uri="{FF2B5EF4-FFF2-40B4-BE49-F238E27FC236}">
                    <a16:creationId xmlns:a16="http://schemas.microsoft.com/office/drawing/2014/main" id="{05056F88-10CF-5378-B182-443D0888E247}"/>
                  </a:ext>
                </a:extLst>
              </p:cNvPr>
              <p:cNvSpPr/>
              <p:nvPr/>
            </p:nvSpPr>
            <p:spPr>
              <a:xfrm>
                <a:off x="-2004092" y="3491434"/>
                <a:ext cx="1602105" cy="1104900"/>
              </a:xfrm>
              <a:custGeom>
                <a:avLst/>
                <a:gdLst>
                  <a:gd name="connsiteX0" fmla="*/ 1463993 w 1602105"/>
                  <a:gd name="connsiteY0" fmla="*/ 0 h 1104900"/>
                  <a:gd name="connsiteX1" fmla="*/ 138113 w 1602105"/>
                  <a:gd name="connsiteY1" fmla="*/ 0 h 1104900"/>
                  <a:gd name="connsiteX2" fmla="*/ 40496 w 1602105"/>
                  <a:gd name="connsiteY2" fmla="*/ 40496 h 1104900"/>
                  <a:gd name="connsiteX3" fmla="*/ 0 w 1602105"/>
                  <a:gd name="connsiteY3" fmla="*/ 138113 h 1104900"/>
                  <a:gd name="connsiteX4" fmla="*/ 0 w 1602105"/>
                  <a:gd name="connsiteY4" fmla="*/ 966788 h 1104900"/>
                  <a:gd name="connsiteX5" fmla="*/ 40496 w 1602105"/>
                  <a:gd name="connsiteY5" fmla="*/ 1064404 h 1104900"/>
                  <a:gd name="connsiteX6" fmla="*/ 138113 w 1602105"/>
                  <a:gd name="connsiteY6" fmla="*/ 1104900 h 1104900"/>
                  <a:gd name="connsiteX7" fmla="*/ 1463993 w 1602105"/>
                  <a:gd name="connsiteY7" fmla="*/ 1104900 h 1104900"/>
                  <a:gd name="connsiteX8" fmla="*/ 1561609 w 1602105"/>
                  <a:gd name="connsiteY8" fmla="*/ 1064404 h 1104900"/>
                  <a:gd name="connsiteX9" fmla="*/ 1602105 w 1602105"/>
                  <a:gd name="connsiteY9" fmla="*/ 966788 h 1104900"/>
                  <a:gd name="connsiteX10" fmla="*/ 1602105 w 1602105"/>
                  <a:gd name="connsiteY10" fmla="*/ 138113 h 1104900"/>
                  <a:gd name="connsiteX11" fmla="*/ 1561609 w 1602105"/>
                  <a:gd name="connsiteY11" fmla="*/ 40496 h 1104900"/>
                  <a:gd name="connsiteX12" fmla="*/ 1463993 w 1602105"/>
                  <a:gd name="connsiteY12" fmla="*/ 0 h 1104900"/>
                  <a:gd name="connsiteX13" fmla="*/ 1546860 w 1602105"/>
                  <a:gd name="connsiteY13" fmla="*/ 966788 h 1104900"/>
                  <a:gd name="connsiteX14" fmla="*/ 1522590 w 1602105"/>
                  <a:gd name="connsiteY14" fmla="*/ 1025385 h 1104900"/>
                  <a:gd name="connsiteX15" fmla="*/ 1463993 w 1602105"/>
                  <a:gd name="connsiteY15" fmla="*/ 1049655 h 1104900"/>
                  <a:gd name="connsiteX16" fmla="*/ 138116 w 1602105"/>
                  <a:gd name="connsiteY16" fmla="*/ 1049655 h 1104900"/>
                  <a:gd name="connsiteX17" fmla="*/ 79515 w 1602105"/>
                  <a:gd name="connsiteY17" fmla="*/ 1025385 h 1104900"/>
                  <a:gd name="connsiteX18" fmla="*/ 55248 w 1602105"/>
                  <a:gd name="connsiteY18" fmla="*/ 966788 h 1104900"/>
                  <a:gd name="connsiteX19" fmla="*/ 55248 w 1602105"/>
                  <a:gd name="connsiteY19" fmla="*/ 138113 h 1104900"/>
                  <a:gd name="connsiteX20" fmla="*/ 79515 w 1602105"/>
                  <a:gd name="connsiteY20" fmla="*/ 79515 h 1104900"/>
                  <a:gd name="connsiteX21" fmla="*/ 138116 w 1602105"/>
                  <a:gd name="connsiteY21" fmla="*/ 55247 h 1104900"/>
                  <a:gd name="connsiteX22" fmla="*/ 1463993 w 1602105"/>
                  <a:gd name="connsiteY22" fmla="*/ 55247 h 1104900"/>
                  <a:gd name="connsiteX23" fmla="*/ 1522590 w 1602105"/>
                  <a:gd name="connsiteY23" fmla="*/ 79515 h 1104900"/>
                  <a:gd name="connsiteX24" fmla="*/ 1546860 w 1602105"/>
                  <a:gd name="connsiteY24" fmla="*/ 13811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105" h="1104900">
                    <a:moveTo>
                      <a:pt x="1463993" y="0"/>
                    </a:moveTo>
                    <a:lnTo>
                      <a:pt x="138113" y="0"/>
                    </a:lnTo>
                    <a:cubicBezTo>
                      <a:pt x="101499" y="49"/>
                      <a:pt x="66392" y="14613"/>
                      <a:pt x="40496" y="40496"/>
                    </a:cubicBezTo>
                    <a:cubicBezTo>
                      <a:pt x="14613" y="66392"/>
                      <a:pt x="51" y="101499"/>
                      <a:pt x="0" y="138113"/>
                    </a:cubicBezTo>
                    <a:lnTo>
                      <a:pt x="0" y="966788"/>
                    </a:lnTo>
                    <a:cubicBezTo>
                      <a:pt x="49" y="1003401"/>
                      <a:pt x="14613" y="1038508"/>
                      <a:pt x="40496" y="1064404"/>
                    </a:cubicBezTo>
                    <a:cubicBezTo>
                      <a:pt x="66392" y="1090287"/>
                      <a:pt x="101499" y="1104850"/>
                      <a:pt x="138113" y="1104900"/>
                    </a:cubicBezTo>
                    <a:lnTo>
                      <a:pt x="1463993" y="1104900"/>
                    </a:lnTo>
                    <a:cubicBezTo>
                      <a:pt x="1500606" y="1104850"/>
                      <a:pt x="1535713" y="1090287"/>
                      <a:pt x="1561609" y="1064404"/>
                    </a:cubicBezTo>
                    <a:cubicBezTo>
                      <a:pt x="1587492" y="1038508"/>
                      <a:pt x="1602055" y="1003401"/>
                      <a:pt x="1602105" y="966788"/>
                    </a:cubicBezTo>
                    <a:lnTo>
                      <a:pt x="1602105" y="138113"/>
                    </a:lnTo>
                    <a:cubicBezTo>
                      <a:pt x="1602055" y="101499"/>
                      <a:pt x="1587492" y="66392"/>
                      <a:pt x="1561609" y="40496"/>
                    </a:cubicBezTo>
                    <a:cubicBezTo>
                      <a:pt x="1535713" y="14612"/>
                      <a:pt x="1500606" y="51"/>
                      <a:pt x="1463993" y="0"/>
                    </a:cubicBezTo>
                    <a:close/>
                    <a:moveTo>
                      <a:pt x="1546860" y="966788"/>
                    </a:moveTo>
                    <a:cubicBezTo>
                      <a:pt x="1546860" y="988762"/>
                      <a:pt x="1538128" y="1009850"/>
                      <a:pt x="1522590" y="1025385"/>
                    </a:cubicBezTo>
                    <a:cubicBezTo>
                      <a:pt x="1507055" y="1040920"/>
                      <a:pt x="1485967" y="1049655"/>
                      <a:pt x="1463993" y="1049655"/>
                    </a:cubicBezTo>
                    <a:lnTo>
                      <a:pt x="138116" y="1049655"/>
                    </a:lnTo>
                    <a:cubicBezTo>
                      <a:pt x="116141" y="1049655"/>
                      <a:pt x="95050" y="1040923"/>
                      <a:pt x="79515" y="1025385"/>
                    </a:cubicBezTo>
                    <a:cubicBezTo>
                      <a:pt x="63983" y="1009847"/>
                      <a:pt x="55248" y="988759"/>
                      <a:pt x="55248" y="966788"/>
                    </a:cubicBezTo>
                    <a:lnTo>
                      <a:pt x="55248" y="138113"/>
                    </a:lnTo>
                    <a:cubicBezTo>
                      <a:pt x="55248" y="116138"/>
                      <a:pt x="63980" y="95050"/>
                      <a:pt x="79515" y="79515"/>
                    </a:cubicBezTo>
                    <a:cubicBezTo>
                      <a:pt x="95053" y="63980"/>
                      <a:pt x="116141" y="55247"/>
                      <a:pt x="138116" y="55247"/>
                    </a:cubicBezTo>
                    <a:lnTo>
                      <a:pt x="1463993" y="55247"/>
                    </a:lnTo>
                    <a:cubicBezTo>
                      <a:pt x="1485967" y="55247"/>
                      <a:pt x="1507055" y="63977"/>
                      <a:pt x="1522590" y="79515"/>
                    </a:cubicBezTo>
                    <a:cubicBezTo>
                      <a:pt x="1538128" y="95053"/>
                      <a:pt x="1546860" y="116141"/>
                      <a:pt x="1546860" y="138113"/>
                    </a:cubicBezTo>
                    <a:close/>
                  </a:path>
                </a:pathLst>
              </a:custGeom>
              <a:grpFill/>
              <a:ln w="3157" cap="flat">
                <a:noFill/>
                <a:prstDash val="solid"/>
                <a:miter/>
              </a:ln>
            </p:spPr>
            <p:txBody>
              <a:bodyPr rtlCol="0" anchor="ctr"/>
              <a:lstStyle/>
              <a:p>
                <a:endParaRPr lang="en-IN"/>
              </a:p>
            </p:txBody>
          </p:sp>
          <p:sp>
            <p:nvSpPr>
              <p:cNvPr id="70" name="Freeform: Shape 69">
                <a:extLst>
                  <a:ext uri="{FF2B5EF4-FFF2-40B4-BE49-F238E27FC236}">
                    <a16:creationId xmlns:a16="http://schemas.microsoft.com/office/drawing/2014/main" id="{2706C309-6ADB-FBA2-9399-32C4A512B038}"/>
                  </a:ext>
                </a:extLst>
              </p:cNvPr>
              <p:cNvSpPr/>
              <p:nvPr/>
            </p:nvSpPr>
            <p:spPr>
              <a:xfrm>
                <a:off x="-1368759" y="3857062"/>
                <a:ext cx="373696" cy="373667"/>
              </a:xfrm>
              <a:custGeom>
                <a:avLst/>
                <a:gdLst>
                  <a:gd name="connsiteX0" fmla="*/ 327855 w 373696"/>
                  <a:gd name="connsiteY0" fmla="*/ 112698 h 373667"/>
                  <a:gd name="connsiteX1" fmla="*/ 119948 w 373696"/>
                  <a:gd name="connsiteY1" fmla="*/ 8755 h 373667"/>
                  <a:gd name="connsiteX2" fmla="*/ 119935 w 373696"/>
                  <a:gd name="connsiteY2" fmla="*/ 8755 h 373667"/>
                  <a:gd name="connsiteX3" fmla="*/ 39312 w 373696"/>
                  <a:gd name="connsiteY3" fmla="*/ 12367 h 373667"/>
                  <a:gd name="connsiteX4" fmla="*/ 0 w 373696"/>
                  <a:gd name="connsiteY4" fmla="*/ 82866 h 373667"/>
                  <a:gd name="connsiteX5" fmla="*/ 0 w 373696"/>
                  <a:gd name="connsiteY5" fmla="*/ 290811 h 373667"/>
                  <a:gd name="connsiteX6" fmla="*/ 0 w 373696"/>
                  <a:gd name="connsiteY6" fmla="*/ 290802 h 373667"/>
                  <a:gd name="connsiteX7" fmla="*/ 39312 w 373696"/>
                  <a:gd name="connsiteY7" fmla="*/ 361301 h 373667"/>
                  <a:gd name="connsiteX8" fmla="*/ 119935 w 373696"/>
                  <a:gd name="connsiteY8" fmla="*/ 364912 h 373667"/>
                  <a:gd name="connsiteX9" fmla="*/ 327843 w 373696"/>
                  <a:gd name="connsiteY9" fmla="*/ 260969 h 373667"/>
                  <a:gd name="connsiteX10" fmla="*/ 327855 w 373696"/>
                  <a:gd name="connsiteY10" fmla="*/ 260969 h 373667"/>
                  <a:gd name="connsiteX11" fmla="*/ 368118 w 373696"/>
                  <a:gd name="connsiteY11" fmla="*/ 216735 h 373667"/>
                  <a:gd name="connsiteX12" fmla="*/ 368118 w 373696"/>
                  <a:gd name="connsiteY12" fmla="*/ 156929 h 373667"/>
                  <a:gd name="connsiteX13" fmla="*/ 327855 w 373696"/>
                  <a:gd name="connsiteY13" fmla="*/ 112695 h 373667"/>
                  <a:gd name="connsiteX14" fmla="*/ 303156 w 373696"/>
                  <a:gd name="connsiteY14" fmla="*/ 211694 h 373667"/>
                  <a:gd name="connsiteX15" fmla="*/ 95211 w 373696"/>
                  <a:gd name="connsiteY15" fmla="*/ 315637 h 373667"/>
                  <a:gd name="connsiteX16" fmla="*/ 68292 w 373696"/>
                  <a:gd name="connsiteY16" fmla="*/ 314390 h 373667"/>
                  <a:gd name="connsiteX17" fmla="*/ 55245 w 373696"/>
                  <a:gd name="connsiteY17" fmla="*/ 290802 h 373667"/>
                  <a:gd name="connsiteX18" fmla="*/ 55245 w 373696"/>
                  <a:gd name="connsiteY18" fmla="*/ 82869 h 373667"/>
                  <a:gd name="connsiteX19" fmla="*/ 68340 w 373696"/>
                  <a:gd name="connsiteY19" fmla="*/ 59353 h 373667"/>
                  <a:gd name="connsiteX20" fmla="*/ 82868 w 373696"/>
                  <a:gd name="connsiteY20" fmla="*/ 55158 h 373667"/>
                  <a:gd name="connsiteX21" fmla="*/ 95160 w 373696"/>
                  <a:gd name="connsiteY21" fmla="*/ 58170 h 373667"/>
                  <a:gd name="connsiteX22" fmla="*/ 303106 w 373696"/>
                  <a:gd name="connsiteY22" fmla="*/ 162112 h 373667"/>
                  <a:gd name="connsiteX23" fmla="*/ 318397 w 373696"/>
                  <a:gd name="connsiteY23" fmla="*/ 186837 h 373667"/>
                  <a:gd name="connsiteX24" fmla="*/ 303106 w 373696"/>
                  <a:gd name="connsiteY24" fmla="*/ 211561 h 37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696" h="373667">
                    <a:moveTo>
                      <a:pt x="327855" y="112698"/>
                    </a:moveTo>
                    <a:lnTo>
                      <a:pt x="119948" y="8755"/>
                    </a:lnTo>
                    <a:lnTo>
                      <a:pt x="119935" y="8755"/>
                    </a:lnTo>
                    <a:cubicBezTo>
                      <a:pt x="94248" y="-4093"/>
                      <a:pt x="63740" y="-2726"/>
                      <a:pt x="39312" y="12367"/>
                    </a:cubicBezTo>
                    <a:cubicBezTo>
                      <a:pt x="14872" y="27476"/>
                      <a:pt x="0" y="54148"/>
                      <a:pt x="0" y="82866"/>
                    </a:cubicBezTo>
                    <a:lnTo>
                      <a:pt x="0" y="290811"/>
                    </a:lnTo>
                    <a:lnTo>
                      <a:pt x="0" y="290802"/>
                    </a:lnTo>
                    <a:cubicBezTo>
                      <a:pt x="0" y="319520"/>
                      <a:pt x="14872" y="346195"/>
                      <a:pt x="39312" y="361301"/>
                    </a:cubicBezTo>
                    <a:cubicBezTo>
                      <a:pt x="63740" y="376394"/>
                      <a:pt x="94248" y="377760"/>
                      <a:pt x="119935" y="364912"/>
                    </a:cubicBezTo>
                    <a:lnTo>
                      <a:pt x="327843" y="260969"/>
                    </a:lnTo>
                    <a:lnTo>
                      <a:pt x="327855" y="260969"/>
                    </a:lnTo>
                    <a:cubicBezTo>
                      <a:pt x="346317" y="251758"/>
                      <a:pt x="360671" y="235986"/>
                      <a:pt x="368118" y="216735"/>
                    </a:cubicBezTo>
                    <a:cubicBezTo>
                      <a:pt x="375556" y="197498"/>
                      <a:pt x="375556" y="176164"/>
                      <a:pt x="368118" y="156929"/>
                    </a:cubicBezTo>
                    <a:cubicBezTo>
                      <a:pt x="360671" y="137678"/>
                      <a:pt x="346317" y="121907"/>
                      <a:pt x="327855" y="112695"/>
                    </a:cubicBezTo>
                    <a:close/>
                    <a:moveTo>
                      <a:pt x="303156" y="211694"/>
                    </a:moveTo>
                    <a:lnTo>
                      <a:pt x="95211" y="315637"/>
                    </a:lnTo>
                    <a:cubicBezTo>
                      <a:pt x="86627" y="319927"/>
                      <a:pt x="76443" y="319460"/>
                      <a:pt x="68292" y="314390"/>
                    </a:cubicBezTo>
                    <a:cubicBezTo>
                      <a:pt x="60141" y="309323"/>
                      <a:pt x="55207" y="300395"/>
                      <a:pt x="55245" y="290802"/>
                    </a:cubicBezTo>
                    <a:lnTo>
                      <a:pt x="55245" y="82869"/>
                    </a:lnTo>
                    <a:cubicBezTo>
                      <a:pt x="55182" y="73275"/>
                      <a:pt x="60151" y="64357"/>
                      <a:pt x="68340" y="59353"/>
                    </a:cubicBezTo>
                    <a:cubicBezTo>
                      <a:pt x="72718" y="56676"/>
                      <a:pt x="77738" y="55221"/>
                      <a:pt x="82868" y="55158"/>
                    </a:cubicBezTo>
                    <a:cubicBezTo>
                      <a:pt x="87145" y="55171"/>
                      <a:pt x="91350" y="56209"/>
                      <a:pt x="95160" y="58170"/>
                    </a:cubicBezTo>
                    <a:lnTo>
                      <a:pt x="303106" y="162112"/>
                    </a:lnTo>
                    <a:cubicBezTo>
                      <a:pt x="312478" y="166785"/>
                      <a:pt x="318397" y="176366"/>
                      <a:pt x="318397" y="186837"/>
                    </a:cubicBezTo>
                    <a:cubicBezTo>
                      <a:pt x="318397" y="197305"/>
                      <a:pt x="312478" y="206886"/>
                      <a:pt x="303106" y="211561"/>
                    </a:cubicBezTo>
                    <a:close/>
                  </a:path>
                </a:pathLst>
              </a:custGeom>
              <a:grpFill/>
              <a:ln w="3157" cap="flat">
                <a:no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86604FC3-EE60-5558-46A8-DF8F07E2B56F}"/>
                  </a:ext>
                </a:extLst>
              </p:cNvPr>
              <p:cNvSpPr/>
              <p:nvPr/>
            </p:nvSpPr>
            <p:spPr>
              <a:xfrm>
                <a:off x="-2004092" y="4651555"/>
                <a:ext cx="1602105" cy="165782"/>
              </a:xfrm>
              <a:custGeom>
                <a:avLst/>
                <a:gdLst>
                  <a:gd name="connsiteX0" fmla="*/ 1574483 w 1602105"/>
                  <a:gd name="connsiteY0" fmla="*/ 55269 h 165782"/>
                  <a:gd name="connsiteX1" fmla="*/ 354010 w 1602105"/>
                  <a:gd name="connsiteY1" fmla="*/ 55269 h 165782"/>
                  <a:gd name="connsiteX2" fmla="*/ 309198 w 1602105"/>
                  <a:gd name="connsiteY2" fmla="*/ 6880 h 165782"/>
                  <a:gd name="connsiteX3" fmla="*/ 243248 w 1602105"/>
                  <a:gd name="connsiteY3" fmla="*/ 6880 h 165782"/>
                  <a:gd name="connsiteX4" fmla="*/ 198437 w 1602105"/>
                  <a:gd name="connsiteY4" fmla="*/ 55269 h 165782"/>
                  <a:gd name="connsiteX5" fmla="*/ 27623 w 1602105"/>
                  <a:gd name="connsiteY5" fmla="*/ 55269 h 165782"/>
                  <a:gd name="connsiteX6" fmla="*/ 0 w 1602105"/>
                  <a:gd name="connsiteY6" fmla="*/ 82891 h 165782"/>
                  <a:gd name="connsiteX7" fmla="*/ 27623 w 1602105"/>
                  <a:gd name="connsiteY7" fmla="*/ 110514 h 165782"/>
                  <a:gd name="connsiteX8" fmla="*/ 198437 w 1602105"/>
                  <a:gd name="connsiteY8" fmla="*/ 110514 h 165782"/>
                  <a:gd name="connsiteX9" fmla="*/ 243248 w 1602105"/>
                  <a:gd name="connsiteY9" fmla="*/ 158902 h 165782"/>
                  <a:gd name="connsiteX10" fmla="*/ 309198 w 1602105"/>
                  <a:gd name="connsiteY10" fmla="*/ 158902 h 165782"/>
                  <a:gd name="connsiteX11" fmla="*/ 354010 w 1602105"/>
                  <a:gd name="connsiteY11" fmla="*/ 110514 h 165782"/>
                  <a:gd name="connsiteX12" fmla="*/ 1574483 w 1602105"/>
                  <a:gd name="connsiteY12" fmla="*/ 110514 h 165782"/>
                  <a:gd name="connsiteX13" fmla="*/ 1602105 w 1602105"/>
                  <a:gd name="connsiteY13" fmla="*/ 82891 h 165782"/>
                  <a:gd name="connsiteX14" fmla="*/ 1574483 w 1602105"/>
                  <a:gd name="connsiteY14" fmla="*/ 55269 h 16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2105" h="165782">
                    <a:moveTo>
                      <a:pt x="1574483" y="55269"/>
                    </a:moveTo>
                    <a:lnTo>
                      <a:pt x="354010" y="55269"/>
                    </a:lnTo>
                    <a:cubicBezTo>
                      <a:pt x="346462" y="33603"/>
                      <a:pt x="330223" y="16067"/>
                      <a:pt x="309198" y="6880"/>
                    </a:cubicBezTo>
                    <a:cubicBezTo>
                      <a:pt x="288174" y="-2293"/>
                      <a:pt x="264276" y="-2293"/>
                      <a:pt x="243248" y="6880"/>
                    </a:cubicBezTo>
                    <a:cubicBezTo>
                      <a:pt x="222224" y="16067"/>
                      <a:pt x="205982" y="33603"/>
                      <a:pt x="198437" y="55269"/>
                    </a:cubicBezTo>
                    <a:lnTo>
                      <a:pt x="27623" y="55269"/>
                    </a:lnTo>
                    <a:cubicBezTo>
                      <a:pt x="12369" y="55269"/>
                      <a:pt x="0" y="67637"/>
                      <a:pt x="0" y="82891"/>
                    </a:cubicBezTo>
                    <a:cubicBezTo>
                      <a:pt x="0" y="98145"/>
                      <a:pt x="12369" y="110514"/>
                      <a:pt x="27623" y="110514"/>
                    </a:cubicBezTo>
                    <a:lnTo>
                      <a:pt x="198437" y="110514"/>
                    </a:lnTo>
                    <a:cubicBezTo>
                      <a:pt x="205985" y="132179"/>
                      <a:pt x="222224" y="149716"/>
                      <a:pt x="243248" y="158902"/>
                    </a:cubicBezTo>
                    <a:cubicBezTo>
                      <a:pt x="264273" y="168076"/>
                      <a:pt x="288171" y="168076"/>
                      <a:pt x="309198" y="158902"/>
                    </a:cubicBezTo>
                    <a:cubicBezTo>
                      <a:pt x="330223" y="149716"/>
                      <a:pt x="346465" y="132179"/>
                      <a:pt x="354010" y="110514"/>
                    </a:cubicBezTo>
                    <a:lnTo>
                      <a:pt x="1574483" y="110514"/>
                    </a:lnTo>
                    <a:cubicBezTo>
                      <a:pt x="1589736" y="110514"/>
                      <a:pt x="1602105" y="98145"/>
                      <a:pt x="1602105" y="82891"/>
                    </a:cubicBezTo>
                    <a:cubicBezTo>
                      <a:pt x="1602105" y="67637"/>
                      <a:pt x="1589736" y="55269"/>
                      <a:pt x="1574483" y="55269"/>
                    </a:cubicBezTo>
                    <a:close/>
                  </a:path>
                </a:pathLst>
              </a:custGeom>
              <a:grpFill/>
              <a:ln w="3157" cap="flat">
                <a:noFill/>
                <a:prstDash val="solid"/>
                <a:miter/>
              </a:ln>
            </p:spPr>
            <p:txBody>
              <a:bodyPr rtlCol="0" anchor="ctr"/>
              <a:lstStyle/>
              <a:p>
                <a:endParaRPr lang="en-IN"/>
              </a:p>
            </p:txBody>
          </p:sp>
        </p:grpSp>
        <p:grpSp>
          <p:nvGrpSpPr>
            <p:cNvPr id="72" name="Group 71">
              <a:extLst>
                <a:ext uri="{FF2B5EF4-FFF2-40B4-BE49-F238E27FC236}">
                  <a16:creationId xmlns:a16="http://schemas.microsoft.com/office/drawing/2014/main" id="{901C760F-00A6-4CE8-747F-18AE1B272EC7}"/>
                </a:ext>
              </a:extLst>
            </p:cNvPr>
            <p:cNvGrpSpPr/>
            <p:nvPr/>
          </p:nvGrpSpPr>
          <p:grpSpPr>
            <a:xfrm>
              <a:off x="10475964" y="5224462"/>
              <a:ext cx="1097390" cy="908201"/>
              <a:chOff x="-2004092" y="3491434"/>
              <a:chExt cx="1602105" cy="1325903"/>
            </a:xfrm>
            <a:solidFill>
              <a:schemeClr val="accent1"/>
            </a:solidFill>
          </p:grpSpPr>
          <p:sp>
            <p:nvSpPr>
              <p:cNvPr id="73" name="Freeform: Shape 72">
                <a:extLst>
                  <a:ext uri="{FF2B5EF4-FFF2-40B4-BE49-F238E27FC236}">
                    <a16:creationId xmlns:a16="http://schemas.microsoft.com/office/drawing/2014/main" id="{61C2A9C2-5B2F-CA89-8B14-E49BBAED7756}"/>
                  </a:ext>
                </a:extLst>
              </p:cNvPr>
              <p:cNvSpPr/>
              <p:nvPr/>
            </p:nvSpPr>
            <p:spPr>
              <a:xfrm>
                <a:off x="-2004092" y="3491434"/>
                <a:ext cx="1602105" cy="1104900"/>
              </a:xfrm>
              <a:custGeom>
                <a:avLst/>
                <a:gdLst>
                  <a:gd name="connsiteX0" fmla="*/ 1463993 w 1602105"/>
                  <a:gd name="connsiteY0" fmla="*/ 0 h 1104900"/>
                  <a:gd name="connsiteX1" fmla="*/ 138113 w 1602105"/>
                  <a:gd name="connsiteY1" fmla="*/ 0 h 1104900"/>
                  <a:gd name="connsiteX2" fmla="*/ 40496 w 1602105"/>
                  <a:gd name="connsiteY2" fmla="*/ 40496 h 1104900"/>
                  <a:gd name="connsiteX3" fmla="*/ 0 w 1602105"/>
                  <a:gd name="connsiteY3" fmla="*/ 138113 h 1104900"/>
                  <a:gd name="connsiteX4" fmla="*/ 0 w 1602105"/>
                  <a:gd name="connsiteY4" fmla="*/ 966788 h 1104900"/>
                  <a:gd name="connsiteX5" fmla="*/ 40496 w 1602105"/>
                  <a:gd name="connsiteY5" fmla="*/ 1064404 h 1104900"/>
                  <a:gd name="connsiteX6" fmla="*/ 138113 w 1602105"/>
                  <a:gd name="connsiteY6" fmla="*/ 1104900 h 1104900"/>
                  <a:gd name="connsiteX7" fmla="*/ 1463993 w 1602105"/>
                  <a:gd name="connsiteY7" fmla="*/ 1104900 h 1104900"/>
                  <a:gd name="connsiteX8" fmla="*/ 1561609 w 1602105"/>
                  <a:gd name="connsiteY8" fmla="*/ 1064404 h 1104900"/>
                  <a:gd name="connsiteX9" fmla="*/ 1602105 w 1602105"/>
                  <a:gd name="connsiteY9" fmla="*/ 966788 h 1104900"/>
                  <a:gd name="connsiteX10" fmla="*/ 1602105 w 1602105"/>
                  <a:gd name="connsiteY10" fmla="*/ 138113 h 1104900"/>
                  <a:gd name="connsiteX11" fmla="*/ 1561609 w 1602105"/>
                  <a:gd name="connsiteY11" fmla="*/ 40496 h 1104900"/>
                  <a:gd name="connsiteX12" fmla="*/ 1463993 w 1602105"/>
                  <a:gd name="connsiteY12" fmla="*/ 0 h 1104900"/>
                  <a:gd name="connsiteX13" fmla="*/ 1546860 w 1602105"/>
                  <a:gd name="connsiteY13" fmla="*/ 966788 h 1104900"/>
                  <a:gd name="connsiteX14" fmla="*/ 1522590 w 1602105"/>
                  <a:gd name="connsiteY14" fmla="*/ 1025385 h 1104900"/>
                  <a:gd name="connsiteX15" fmla="*/ 1463993 w 1602105"/>
                  <a:gd name="connsiteY15" fmla="*/ 1049655 h 1104900"/>
                  <a:gd name="connsiteX16" fmla="*/ 138116 w 1602105"/>
                  <a:gd name="connsiteY16" fmla="*/ 1049655 h 1104900"/>
                  <a:gd name="connsiteX17" fmla="*/ 79515 w 1602105"/>
                  <a:gd name="connsiteY17" fmla="*/ 1025385 h 1104900"/>
                  <a:gd name="connsiteX18" fmla="*/ 55248 w 1602105"/>
                  <a:gd name="connsiteY18" fmla="*/ 966788 h 1104900"/>
                  <a:gd name="connsiteX19" fmla="*/ 55248 w 1602105"/>
                  <a:gd name="connsiteY19" fmla="*/ 138113 h 1104900"/>
                  <a:gd name="connsiteX20" fmla="*/ 79515 w 1602105"/>
                  <a:gd name="connsiteY20" fmla="*/ 79515 h 1104900"/>
                  <a:gd name="connsiteX21" fmla="*/ 138116 w 1602105"/>
                  <a:gd name="connsiteY21" fmla="*/ 55247 h 1104900"/>
                  <a:gd name="connsiteX22" fmla="*/ 1463993 w 1602105"/>
                  <a:gd name="connsiteY22" fmla="*/ 55247 h 1104900"/>
                  <a:gd name="connsiteX23" fmla="*/ 1522590 w 1602105"/>
                  <a:gd name="connsiteY23" fmla="*/ 79515 h 1104900"/>
                  <a:gd name="connsiteX24" fmla="*/ 1546860 w 1602105"/>
                  <a:gd name="connsiteY24" fmla="*/ 138113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105" h="1104900">
                    <a:moveTo>
                      <a:pt x="1463993" y="0"/>
                    </a:moveTo>
                    <a:lnTo>
                      <a:pt x="138113" y="0"/>
                    </a:lnTo>
                    <a:cubicBezTo>
                      <a:pt x="101499" y="49"/>
                      <a:pt x="66392" y="14613"/>
                      <a:pt x="40496" y="40496"/>
                    </a:cubicBezTo>
                    <a:cubicBezTo>
                      <a:pt x="14613" y="66392"/>
                      <a:pt x="51" y="101499"/>
                      <a:pt x="0" y="138113"/>
                    </a:cubicBezTo>
                    <a:lnTo>
                      <a:pt x="0" y="966788"/>
                    </a:lnTo>
                    <a:cubicBezTo>
                      <a:pt x="49" y="1003401"/>
                      <a:pt x="14613" y="1038508"/>
                      <a:pt x="40496" y="1064404"/>
                    </a:cubicBezTo>
                    <a:cubicBezTo>
                      <a:pt x="66392" y="1090287"/>
                      <a:pt x="101499" y="1104850"/>
                      <a:pt x="138113" y="1104900"/>
                    </a:cubicBezTo>
                    <a:lnTo>
                      <a:pt x="1463993" y="1104900"/>
                    </a:lnTo>
                    <a:cubicBezTo>
                      <a:pt x="1500606" y="1104850"/>
                      <a:pt x="1535713" y="1090287"/>
                      <a:pt x="1561609" y="1064404"/>
                    </a:cubicBezTo>
                    <a:cubicBezTo>
                      <a:pt x="1587492" y="1038508"/>
                      <a:pt x="1602055" y="1003401"/>
                      <a:pt x="1602105" y="966788"/>
                    </a:cubicBezTo>
                    <a:lnTo>
                      <a:pt x="1602105" y="138113"/>
                    </a:lnTo>
                    <a:cubicBezTo>
                      <a:pt x="1602055" y="101499"/>
                      <a:pt x="1587492" y="66392"/>
                      <a:pt x="1561609" y="40496"/>
                    </a:cubicBezTo>
                    <a:cubicBezTo>
                      <a:pt x="1535713" y="14612"/>
                      <a:pt x="1500606" y="51"/>
                      <a:pt x="1463993" y="0"/>
                    </a:cubicBezTo>
                    <a:close/>
                    <a:moveTo>
                      <a:pt x="1546860" y="966788"/>
                    </a:moveTo>
                    <a:cubicBezTo>
                      <a:pt x="1546860" y="988762"/>
                      <a:pt x="1538128" y="1009850"/>
                      <a:pt x="1522590" y="1025385"/>
                    </a:cubicBezTo>
                    <a:cubicBezTo>
                      <a:pt x="1507055" y="1040920"/>
                      <a:pt x="1485967" y="1049655"/>
                      <a:pt x="1463993" y="1049655"/>
                    </a:cubicBezTo>
                    <a:lnTo>
                      <a:pt x="138116" y="1049655"/>
                    </a:lnTo>
                    <a:cubicBezTo>
                      <a:pt x="116141" y="1049655"/>
                      <a:pt x="95050" y="1040923"/>
                      <a:pt x="79515" y="1025385"/>
                    </a:cubicBezTo>
                    <a:cubicBezTo>
                      <a:pt x="63983" y="1009847"/>
                      <a:pt x="55248" y="988759"/>
                      <a:pt x="55248" y="966788"/>
                    </a:cubicBezTo>
                    <a:lnTo>
                      <a:pt x="55248" y="138113"/>
                    </a:lnTo>
                    <a:cubicBezTo>
                      <a:pt x="55248" y="116138"/>
                      <a:pt x="63980" y="95050"/>
                      <a:pt x="79515" y="79515"/>
                    </a:cubicBezTo>
                    <a:cubicBezTo>
                      <a:pt x="95053" y="63980"/>
                      <a:pt x="116141" y="55247"/>
                      <a:pt x="138116" y="55247"/>
                    </a:cubicBezTo>
                    <a:lnTo>
                      <a:pt x="1463993" y="55247"/>
                    </a:lnTo>
                    <a:cubicBezTo>
                      <a:pt x="1485967" y="55247"/>
                      <a:pt x="1507055" y="63977"/>
                      <a:pt x="1522590" y="79515"/>
                    </a:cubicBezTo>
                    <a:cubicBezTo>
                      <a:pt x="1538128" y="95053"/>
                      <a:pt x="1546860" y="116141"/>
                      <a:pt x="1546860" y="138113"/>
                    </a:cubicBezTo>
                    <a:close/>
                  </a:path>
                </a:pathLst>
              </a:custGeom>
              <a:grpFill/>
              <a:ln w="3157" cap="flat">
                <a:noFill/>
                <a:prstDash val="solid"/>
                <a:miter/>
              </a:ln>
            </p:spPr>
            <p:txBody>
              <a:bodyPr rtlCol="0" anchor="ctr"/>
              <a:lstStyle/>
              <a:p>
                <a:endParaRPr lang="en-IN"/>
              </a:p>
            </p:txBody>
          </p:sp>
          <p:sp>
            <p:nvSpPr>
              <p:cNvPr id="74" name="Freeform: Shape 73">
                <a:extLst>
                  <a:ext uri="{FF2B5EF4-FFF2-40B4-BE49-F238E27FC236}">
                    <a16:creationId xmlns:a16="http://schemas.microsoft.com/office/drawing/2014/main" id="{48E1C3C1-D421-2C6C-E28A-2465258A4B24}"/>
                  </a:ext>
                </a:extLst>
              </p:cNvPr>
              <p:cNvSpPr/>
              <p:nvPr/>
            </p:nvSpPr>
            <p:spPr>
              <a:xfrm>
                <a:off x="-1368759" y="3857062"/>
                <a:ext cx="373696" cy="373667"/>
              </a:xfrm>
              <a:custGeom>
                <a:avLst/>
                <a:gdLst>
                  <a:gd name="connsiteX0" fmla="*/ 327855 w 373696"/>
                  <a:gd name="connsiteY0" fmla="*/ 112698 h 373667"/>
                  <a:gd name="connsiteX1" fmla="*/ 119948 w 373696"/>
                  <a:gd name="connsiteY1" fmla="*/ 8755 h 373667"/>
                  <a:gd name="connsiteX2" fmla="*/ 119935 w 373696"/>
                  <a:gd name="connsiteY2" fmla="*/ 8755 h 373667"/>
                  <a:gd name="connsiteX3" fmla="*/ 39312 w 373696"/>
                  <a:gd name="connsiteY3" fmla="*/ 12367 h 373667"/>
                  <a:gd name="connsiteX4" fmla="*/ 0 w 373696"/>
                  <a:gd name="connsiteY4" fmla="*/ 82866 h 373667"/>
                  <a:gd name="connsiteX5" fmla="*/ 0 w 373696"/>
                  <a:gd name="connsiteY5" fmla="*/ 290811 h 373667"/>
                  <a:gd name="connsiteX6" fmla="*/ 0 w 373696"/>
                  <a:gd name="connsiteY6" fmla="*/ 290802 h 373667"/>
                  <a:gd name="connsiteX7" fmla="*/ 39312 w 373696"/>
                  <a:gd name="connsiteY7" fmla="*/ 361301 h 373667"/>
                  <a:gd name="connsiteX8" fmla="*/ 119935 w 373696"/>
                  <a:gd name="connsiteY8" fmla="*/ 364912 h 373667"/>
                  <a:gd name="connsiteX9" fmla="*/ 327843 w 373696"/>
                  <a:gd name="connsiteY9" fmla="*/ 260969 h 373667"/>
                  <a:gd name="connsiteX10" fmla="*/ 327855 w 373696"/>
                  <a:gd name="connsiteY10" fmla="*/ 260969 h 373667"/>
                  <a:gd name="connsiteX11" fmla="*/ 368118 w 373696"/>
                  <a:gd name="connsiteY11" fmla="*/ 216735 h 373667"/>
                  <a:gd name="connsiteX12" fmla="*/ 368118 w 373696"/>
                  <a:gd name="connsiteY12" fmla="*/ 156929 h 373667"/>
                  <a:gd name="connsiteX13" fmla="*/ 327855 w 373696"/>
                  <a:gd name="connsiteY13" fmla="*/ 112695 h 373667"/>
                  <a:gd name="connsiteX14" fmla="*/ 303156 w 373696"/>
                  <a:gd name="connsiteY14" fmla="*/ 211694 h 373667"/>
                  <a:gd name="connsiteX15" fmla="*/ 95211 w 373696"/>
                  <a:gd name="connsiteY15" fmla="*/ 315637 h 373667"/>
                  <a:gd name="connsiteX16" fmla="*/ 68292 w 373696"/>
                  <a:gd name="connsiteY16" fmla="*/ 314390 h 373667"/>
                  <a:gd name="connsiteX17" fmla="*/ 55245 w 373696"/>
                  <a:gd name="connsiteY17" fmla="*/ 290802 h 373667"/>
                  <a:gd name="connsiteX18" fmla="*/ 55245 w 373696"/>
                  <a:gd name="connsiteY18" fmla="*/ 82869 h 373667"/>
                  <a:gd name="connsiteX19" fmla="*/ 68340 w 373696"/>
                  <a:gd name="connsiteY19" fmla="*/ 59353 h 373667"/>
                  <a:gd name="connsiteX20" fmla="*/ 82868 w 373696"/>
                  <a:gd name="connsiteY20" fmla="*/ 55158 h 373667"/>
                  <a:gd name="connsiteX21" fmla="*/ 95160 w 373696"/>
                  <a:gd name="connsiteY21" fmla="*/ 58170 h 373667"/>
                  <a:gd name="connsiteX22" fmla="*/ 303106 w 373696"/>
                  <a:gd name="connsiteY22" fmla="*/ 162112 h 373667"/>
                  <a:gd name="connsiteX23" fmla="*/ 318397 w 373696"/>
                  <a:gd name="connsiteY23" fmla="*/ 186837 h 373667"/>
                  <a:gd name="connsiteX24" fmla="*/ 303106 w 373696"/>
                  <a:gd name="connsiteY24" fmla="*/ 211561 h 37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696" h="373667">
                    <a:moveTo>
                      <a:pt x="327855" y="112698"/>
                    </a:moveTo>
                    <a:lnTo>
                      <a:pt x="119948" y="8755"/>
                    </a:lnTo>
                    <a:lnTo>
                      <a:pt x="119935" y="8755"/>
                    </a:lnTo>
                    <a:cubicBezTo>
                      <a:pt x="94248" y="-4093"/>
                      <a:pt x="63740" y="-2726"/>
                      <a:pt x="39312" y="12367"/>
                    </a:cubicBezTo>
                    <a:cubicBezTo>
                      <a:pt x="14872" y="27476"/>
                      <a:pt x="0" y="54148"/>
                      <a:pt x="0" y="82866"/>
                    </a:cubicBezTo>
                    <a:lnTo>
                      <a:pt x="0" y="290811"/>
                    </a:lnTo>
                    <a:lnTo>
                      <a:pt x="0" y="290802"/>
                    </a:lnTo>
                    <a:cubicBezTo>
                      <a:pt x="0" y="319520"/>
                      <a:pt x="14872" y="346195"/>
                      <a:pt x="39312" y="361301"/>
                    </a:cubicBezTo>
                    <a:cubicBezTo>
                      <a:pt x="63740" y="376394"/>
                      <a:pt x="94248" y="377760"/>
                      <a:pt x="119935" y="364912"/>
                    </a:cubicBezTo>
                    <a:lnTo>
                      <a:pt x="327843" y="260969"/>
                    </a:lnTo>
                    <a:lnTo>
                      <a:pt x="327855" y="260969"/>
                    </a:lnTo>
                    <a:cubicBezTo>
                      <a:pt x="346317" y="251758"/>
                      <a:pt x="360671" y="235986"/>
                      <a:pt x="368118" y="216735"/>
                    </a:cubicBezTo>
                    <a:cubicBezTo>
                      <a:pt x="375556" y="197498"/>
                      <a:pt x="375556" y="176164"/>
                      <a:pt x="368118" y="156929"/>
                    </a:cubicBezTo>
                    <a:cubicBezTo>
                      <a:pt x="360671" y="137678"/>
                      <a:pt x="346317" y="121907"/>
                      <a:pt x="327855" y="112695"/>
                    </a:cubicBezTo>
                    <a:close/>
                    <a:moveTo>
                      <a:pt x="303156" y="211694"/>
                    </a:moveTo>
                    <a:lnTo>
                      <a:pt x="95211" y="315637"/>
                    </a:lnTo>
                    <a:cubicBezTo>
                      <a:pt x="86627" y="319927"/>
                      <a:pt x="76443" y="319460"/>
                      <a:pt x="68292" y="314390"/>
                    </a:cubicBezTo>
                    <a:cubicBezTo>
                      <a:pt x="60141" y="309323"/>
                      <a:pt x="55207" y="300395"/>
                      <a:pt x="55245" y="290802"/>
                    </a:cubicBezTo>
                    <a:lnTo>
                      <a:pt x="55245" y="82869"/>
                    </a:lnTo>
                    <a:cubicBezTo>
                      <a:pt x="55182" y="73275"/>
                      <a:pt x="60151" y="64357"/>
                      <a:pt x="68340" y="59353"/>
                    </a:cubicBezTo>
                    <a:cubicBezTo>
                      <a:pt x="72718" y="56676"/>
                      <a:pt x="77738" y="55221"/>
                      <a:pt x="82868" y="55158"/>
                    </a:cubicBezTo>
                    <a:cubicBezTo>
                      <a:pt x="87145" y="55171"/>
                      <a:pt x="91350" y="56209"/>
                      <a:pt x="95160" y="58170"/>
                    </a:cubicBezTo>
                    <a:lnTo>
                      <a:pt x="303106" y="162112"/>
                    </a:lnTo>
                    <a:cubicBezTo>
                      <a:pt x="312478" y="166785"/>
                      <a:pt x="318397" y="176366"/>
                      <a:pt x="318397" y="186837"/>
                    </a:cubicBezTo>
                    <a:cubicBezTo>
                      <a:pt x="318397" y="197305"/>
                      <a:pt x="312478" y="206886"/>
                      <a:pt x="303106" y="211561"/>
                    </a:cubicBezTo>
                    <a:close/>
                  </a:path>
                </a:pathLst>
              </a:custGeom>
              <a:grpFill/>
              <a:ln w="3157" cap="flat">
                <a:no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8DCB76E3-B380-91EA-04CB-15C7BC186CBC}"/>
                  </a:ext>
                </a:extLst>
              </p:cNvPr>
              <p:cNvSpPr/>
              <p:nvPr/>
            </p:nvSpPr>
            <p:spPr>
              <a:xfrm>
                <a:off x="-2004092" y="4651555"/>
                <a:ext cx="1602105" cy="165782"/>
              </a:xfrm>
              <a:custGeom>
                <a:avLst/>
                <a:gdLst>
                  <a:gd name="connsiteX0" fmla="*/ 1574483 w 1602105"/>
                  <a:gd name="connsiteY0" fmla="*/ 55269 h 165782"/>
                  <a:gd name="connsiteX1" fmla="*/ 354010 w 1602105"/>
                  <a:gd name="connsiteY1" fmla="*/ 55269 h 165782"/>
                  <a:gd name="connsiteX2" fmla="*/ 309198 w 1602105"/>
                  <a:gd name="connsiteY2" fmla="*/ 6880 h 165782"/>
                  <a:gd name="connsiteX3" fmla="*/ 243248 w 1602105"/>
                  <a:gd name="connsiteY3" fmla="*/ 6880 h 165782"/>
                  <a:gd name="connsiteX4" fmla="*/ 198437 w 1602105"/>
                  <a:gd name="connsiteY4" fmla="*/ 55269 h 165782"/>
                  <a:gd name="connsiteX5" fmla="*/ 27623 w 1602105"/>
                  <a:gd name="connsiteY5" fmla="*/ 55269 h 165782"/>
                  <a:gd name="connsiteX6" fmla="*/ 0 w 1602105"/>
                  <a:gd name="connsiteY6" fmla="*/ 82891 h 165782"/>
                  <a:gd name="connsiteX7" fmla="*/ 27623 w 1602105"/>
                  <a:gd name="connsiteY7" fmla="*/ 110514 h 165782"/>
                  <a:gd name="connsiteX8" fmla="*/ 198437 w 1602105"/>
                  <a:gd name="connsiteY8" fmla="*/ 110514 h 165782"/>
                  <a:gd name="connsiteX9" fmla="*/ 243248 w 1602105"/>
                  <a:gd name="connsiteY9" fmla="*/ 158902 h 165782"/>
                  <a:gd name="connsiteX10" fmla="*/ 309198 w 1602105"/>
                  <a:gd name="connsiteY10" fmla="*/ 158902 h 165782"/>
                  <a:gd name="connsiteX11" fmla="*/ 354010 w 1602105"/>
                  <a:gd name="connsiteY11" fmla="*/ 110514 h 165782"/>
                  <a:gd name="connsiteX12" fmla="*/ 1574483 w 1602105"/>
                  <a:gd name="connsiteY12" fmla="*/ 110514 h 165782"/>
                  <a:gd name="connsiteX13" fmla="*/ 1602105 w 1602105"/>
                  <a:gd name="connsiteY13" fmla="*/ 82891 h 165782"/>
                  <a:gd name="connsiteX14" fmla="*/ 1574483 w 1602105"/>
                  <a:gd name="connsiteY14" fmla="*/ 55269 h 16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2105" h="165782">
                    <a:moveTo>
                      <a:pt x="1574483" y="55269"/>
                    </a:moveTo>
                    <a:lnTo>
                      <a:pt x="354010" y="55269"/>
                    </a:lnTo>
                    <a:cubicBezTo>
                      <a:pt x="346462" y="33603"/>
                      <a:pt x="330223" y="16067"/>
                      <a:pt x="309198" y="6880"/>
                    </a:cubicBezTo>
                    <a:cubicBezTo>
                      <a:pt x="288174" y="-2293"/>
                      <a:pt x="264276" y="-2293"/>
                      <a:pt x="243248" y="6880"/>
                    </a:cubicBezTo>
                    <a:cubicBezTo>
                      <a:pt x="222224" y="16067"/>
                      <a:pt x="205982" y="33603"/>
                      <a:pt x="198437" y="55269"/>
                    </a:cubicBezTo>
                    <a:lnTo>
                      <a:pt x="27623" y="55269"/>
                    </a:lnTo>
                    <a:cubicBezTo>
                      <a:pt x="12369" y="55269"/>
                      <a:pt x="0" y="67637"/>
                      <a:pt x="0" y="82891"/>
                    </a:cubicBezTo>
                    <a:cubicBezTo>
                      <a:pt x="0" y="98145"/>
                      <a:pt x="12369" y="110514"/>
                      <a:pt x="27623" y="110514"/>
                    </a:cubicBezTo>
                    <a:lnTo>
                      <a:pt x="198437" y="110514"/>
                    </a:lnTo>
                    <a:cubicBezTo>
                      <a:pt x="205985" y="132179"/>
                      <a:pt x="222224" y="149716"/>
                      <a:pt x="243248" y="158902"/>
                    </a:cubicBezTo>
                    <a:cubicBezTo>
                      <a:pt x="264273" y="168076"/>
                      <a:pt x="288171" y="168076"/>
                      <a:pt x="309198" y="158902"/>
                    </a:cubicBezTo>
                    <a:cubicBezTo>
                      <a:pt x="330223" y="149716"/>
                      <a:pt x="346465" y="132179"/>
                      <a:pt x="354010" y="110514"/>
                    </a:cubicBezTo>
                    <a:lnTo>
                      <a:pt x="1574483" y="110514"/>
                    </a:lnTo>
                    <a:cubicBezTo>
                      <a:pt x="1589736" y="110514"/>
                      <a:pt x="1602105" y="98145"/>
                      <a:pt x="1602105" y="82891"/>
                    </a:cubicBezTo>
                    <a:cubicBezTo>
                      <a:pt x="1602105" y="67637"/>
                      <a:pt x="1589736" y="55269"/>
                      <a:pt x="1574483" y="55269"/>
                    </a:cubicBezTo>
                    <a:close/>
                  </a:path>
                </a:pathLst>
              </a:custGeom>
              <a:grpFill/>
              <a:ln w="3157" cap="flat">
                <a:noFill/>
                <a:prstDash val="solid"/>
                <a:miter/>
              </a:ln>
            </p:spPr>
            <p:txBody>
              <a:bodyPr rtlCol="0" anchor="ctr"/>
              <a:lstStyle/>
              <a:p>
                <a:endParaRPr lang="en-IN"/>
              </a:p>
            </p:txBody>
          </p:sp>
        </p:grpSp>
      </p:grpSp>
      <p:pic>
        <p:nvPicPr>
          <p:cNvPr id="6" name="Online Media 5">
            <a:hlinkClick r:id="" action="ppaction://media"/>
            <a:extLst>
              <a:ext uri="{FF2B5EF4-FFF2-40B4-BE49-F238E27FC236}">
                <a16:creationId xmlns:a16="http://schemas.microsoft.com/office/drawing/2014/main" id="{121B8A31-4180-4AA5-95F6-4341C5C5FB24}"/>
              </a:ext>
            </a:extLst>
          </p:cNvPr>
          <p:cNvPicPr>
            <a:picLocks noRot="1" noChangeAspect="1"/>
          </p:cNvPicPr>
          <p:nvPr>
            <a:videoFile r:link="rId1"/>
          </p:nvPr>
        </p:nvPicPr>
        <p:blipFill>
          <a:blip r:embed="rId5"/>
          <a:stretch>
            <a:fillRect/>
          </a:stretch>
        </p:blipFill>
        <p:spPr>
          <a:xfrm>
            <a:off x="6557073" y="5051860"/>
            <a:ext cx="1835655" cy="1435100"/>
          </a:xfrm>
          <a:prstGeom prst="rect">
            <a:avLst/>
          </a:prstGeom>
        </p:spPr>
      </p:pic>
      <p:pic>
        <p:nvPicPr>
          <p:cNvPr id="8" name="Online Media 7">
            <a:hlinkClick r:id="" action="ppaction://media"/>
            <a:extLst>
              <a:ext uri="{FF2B5EF4-FFF2-40B4-BE49-F238E27FC236}">
                <a16:creationId xmlns:a16="http://schemas.microsoft.com/office/drawing/2014/main" id="{B0040C10-8F53-A036-38B4-5A249F132588}"/>
              </a:ext>
            </a:extLst>
          </p:cNvPr>
          <p:cNvPicPr>
            <a:picLocks noRot="1" noChangeAspect="1"/>
          </p:cNvPicPr>
          <p:nvPr>
            <a:videoFile r:link="rId2"/>
          </p:nvPr>
        </p:nvPicPr>
        <p:blipFill>
          <a:blip r:embed="rId6"/>
          <a:stretch>
            <a:fillRect/>
          </a:stretch>
        </p:blipFill>
        <p:spPr>
          <a:xfrm>
            <a:off x="8401516" y="5051860"/>
            <a:ext cx="1691177" cy="1435100"/>
          </a:xfrm>
          <a:prstGeom prst="rect">
            <a:avLst/>
          </a:prstGeom>
        </p:spPr>
      </p:pic>
      <p:pic>
        <p:nvPicPr>
          <p:cNvPr id="9" name="Online Media 8">
            <a:hlinkClick r:id="" action="ppaction://media"/>
            <a:extLst>
              <a:ext uri="{FF2B5EF4-FFF2-40B4-BE49-F238E27FC236}">
                <a16:creationId xmlns:a16="http://schemas.microsoft.com/office/drawing/2014/main" id="{06E83154-1156-75F0-59BD-6567B432E828}"/>
              </a:ext>
            </a:extLst>
          </p:cNvPr>
          <p:cNvPicPr>
            <a:picLocks noRot="1" noChangeAspect="1"/>
          </p:cNvPicPr>
          <p:nvPr>
            <a:videoFile r:link="rId3"/>
          </p:nvPr>
        </p:nvPicPr>
        <p:blipFill>
          <a:blip r:embed="rId7"/>
          <a:stretch>
            <a:fillRect/>
          </a:stretch>
        </p:blipFill>
        <p:spPr>
          <a:xfrm>
            <a:off x="10092693" y="5051860"/>
            <a:ext cx="1641390" cy="1435100"/>
          </a:xfrm>
          <a:prstGeom prst="rect">
            <a:avLst/>
          </a:prstGeom>
        </p:spPr>
      </p:pic>
      <p:pic>
        <p:nvPicPr>
          <p:cNvPr id="17" name="Picture 16" descr="Doctors performing surgery on a patient&#10;&#10;Description automatically generated">
            <a:extLst>
              <a:ext uri="{FF2B5EF4-FFF2-40B4-BE49-F238E27FC236}">
                <a16:creationId xmlns:a16="http://schemas.microsoft.com/office/drawing/2014/main" id="{3E5E22D2-CD96-256E-91CE-9D59650011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3761" y="914400"/>
            <a:ext cx="5373812" cy="3616784"/>
          </a:xfrm>
          <a:prstGeom prst="rect">
            <a:avLst/>
          </a:prstGeom>
        </p:spPr>
      </p:pic>
    </p:spTree>
    <p:extLst>
      <p:ext uri="{BB962C8B-B14F-4D97-AF65-F5344CB8AC3E}">
        <p14:creationId xmlns:p14="http://schemas.microsoft.com/office/powerpoint/2010/main" val="256398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B234-7A9E-26A1-D7A8-5CA138F09B11}"/>
              </a:ext>
            </a:extLst>
          </p:cNvPr>
          <p:cNvSpPr>
            <a:spLocks noGrp="1"/>
          </p:cNvSpPr>
          <p:nvPr>
            <p:ph type="title"/>
          </p:nvPr>
        </p:nvSpPr>
        <p:spPr/>
        <p:txBody>
          <a:bodyPr>
            <a:normAutofit fontScale="90000"/>
          </a:bodyPr>
          <a:lstStyle/>
          <a:p>
            <a:r>
              <a:rPr lang="en-US" sz="2700" dirty="0"/>
              <a:t>Successful Tools to </a:t>
            </a:r>
            <a:r>
              <a:rPr lang="en-US" sz="2700" dirty="0">
                <a:solidFill>
                  <a:schemeClr val="accent3"/>
                </a:solidFill>
              </a:rPr>
              <a:t>Reduce or Eliminate Pain after the Procedure</a:t>
            </a:r>
          </a:p>
        </p:txBody>
      </p:sp>
      <p:sp>
        <p:nvSpPr>
          <p:cNvPr id="3" name="Footer Placeholder 2">
            <a:extLst>
              <a:ext uri="{FF2B5EF4-FFF2-40B4-BE49-F238E27FC236}">
                <a16:creationId xmlns:a16="http://schemas.microsoft.com/office/drawing/2014/main" id="{90869145-902C-641F-5EB0-8D5EC142F89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6479A91-20E3-C87F-B1B5-0E3006FE3DA9}"/>
              </a:ext>
            </a:extLst>
          </p:cNvPr>
          <p:cNvSpPr>
            <a:spLocks noGrp="1"/>
          </p:cNvSpPr>
          <p:nvPr>
            <p:ph type="sldNum" sz="quarter" idx="12"/>
          </p:nvPr>
        </p:nvSpPr>
        <p:spPr/>
        <p:txBody>
          <a:bodyPr/>
          <a:lstStyle/>
          <a:p>
            <a:fld id="{AD097DB8-C13C-4774-ADDF-078F63D5CFF5}" type="slidenum">
              <a:rPr lang="en-IN" smtClean="0"/>
              <a:t>9</a:t>
            </a:fld>
            <a:endParaRPr lang="en-IN"/>
          </a:p>
        </p:txBody>
      </p:sp>
      <p:sp>
        <p:nvSpPr>
          <p:cNvPr id="127" name="TextBox 126">
            <a:extLst>
              <a:ext uri="{FF2B5EF4-FFF2-40B4-BE49-F238E27FC236}">
                <a16:creationId xmlns:a16="http://schemas.microsoft.com/office/drawing/2014/main" id="{6EB5A6F7-F841-0144-7922-9E06B0137DAD}"/>
              </a:ext>
            </a:extLst>
          </p:cNvPr>
          <p:cNvSpPr txBox="1"/>
          <p:nvPr/>
        </p:nvSpPr>
        <p:spPr>
          <a:xfrm>
            <a:off x="9352180" y="5082420"/>
            <a:ext cx="2303546" cy="1446550"/>
          </a:xfrm>
          <a:prstGeom prst="rect">
            <a:avLst/>
          </a:prstGeom>
          <a:noFill/>
          <a:effectLst/>
        </p:spPr>
        <p:txBody>
          <a:bodyPr wrap="square" lIns="182880" tIns="182880" rIns="182880" bIns="182880" numCol="1" spcCol="640080" rtlCol="0">
            <a:spAutoFit/>
          </a:bodyPr>
          <a:lstStyle>
            <a:defPPr>
              <a:defRPr lang="en-US"/>
            </a:defPPr>
            <a:lvl1pPr marL="285750" indent="-285750">
              <a:spcAft>
                <a:spcPts val="400"/>
              </a:spcAft>
              <a:buClr>
                <a:schemeClr val="accent1"/>
              </a:buClr>
              <a:buFont typeface="Wingdings 3" panose="05040102010807070707" pitchFamily="18" charset="2"/>
              <a:buChar char=""/>
              <a:defRPr sz="1200" b="0" i="0">
                <a:solidFill>
                  <a:srgbClr val="313030"/>
                </a:solidFill>
                <a:effectLst/>
                <a:latin typeface="+mj-lt"/>
              </a:defRPr>
            </a:lvl1pPr>
          </a:lstStyle>
          <a:p>
            <a:r>
              <a:rPr lang="en-IN" dirty="0"/>
              <a:t>Cognitive Therapy</a:t>
            </a:r>
          </a:p>
          <a:p>
            <a:r>
              <a:rPr lang="en-IN" dirty="0"/>
              <a:t>TENS device</a:t>
            </a:r>
          </a:p>
          <a:p>
            <a:r>
              <a:rPr lang="en-IN" dirty="0"/>
              <a:t>Massage/Ultrasound/Physical therapy</a:t>
            </a:r>
          </a:p>
          <a:p>
            <a:r>
              <a:rPr lang="en-IN" dirty="0"/>
              <a:t>Acupuncture</a:t>
            </a:r>
          </a:p>
        </p:txBody>
      </p:sp>
      <p:grpSp>
        <p:nvGrpSpPr>
          <p:cNvPr id="82" name="Group 81">
            <a:extLst>
              <a:ext uri="{FF2B5EF4-FFF2-40B4-BE49-F238E27FC236}">
                <a16:creationId xmlns:a16="http://schemas.microsoft.com/office/drawing/2014/main" id="{3660CE00-C2F3-6F22-31F7-A8AC1FF33F70}"/>
              </a:ext>
            </a:extLst>
          </p:cNvPr>
          <p:cNvGrpSpPr/>
          <p:nvPr/>
        </p:nvGrpSpPr>
        <p:grpSpPr>
          <a:xfrm>
            <a:off x="6706897" y="2333288"/>
            <a:ext cx="2497131" cy="2197868"/>
            <a:chOff x="1016256" y="3931931"/>
            <a:chExt cx="2497131" cy="2197868"/>
          </a:xfrm>
        </p:grpSpPr>
        <p:sp>
          <p:nvSpPr>
            <p:cNvPr id="78" name="Freeform: Shape 77">
              <a:extLst>
                <a:ext uri="{FF2B5EF4-FFF2-40B4-BE49-F238E27FC236}">
                  <a16:creationId xmlns:a16="http://schemas.microsoft.com/office/drawing/2014/main" id="{09FE92F8-8D78-348C-CD6E-6BA8EEFF8419}"/>
                </a:ext>
              </a:extLst>
            </p:cNvPr>
            <p:cNvSpPr/>
            <p:nvPr/>
          </p:nvSpPr>
          <p:spPr>
            <a:xfrm>
              <a:off x="2149804" y="3958913"/>
              <a:ext cx="1337281" cy="2085849"/>
            </a:xfrm>
            <a:custGeom>
              <a:avLst/>
              <a:gdLst>
                <a:gd name="connsiteX0" fmla="*/ 1192011 w 1337281"/>
                <a:gd name="connsiteY0" fmla="*/ 2085849 h 2085849"/>
                <a:gd name="connsiteX1" fmla="*/ 0 w 1337281"/>
                <a:gd name="connsiteY1" fmla="*/ 0 h 2085849"/>
                <a:gd name="connsiteX2" fmla="*/ 272553 w 1337281"/>
                <a:gd name="connsiteY2" fmla="*/ 0 h 2085849"/>
                <a:gd name="connsiteX3" fmla="*/ 1337282 w 1337281"/>
                <a:gd name="connsiteY3" fmla="*/ 1855269 h 2085849"/>
                <a:gd name="connsiteX4" fmla="*/ 1192011 w 1337281"/>
                <a:gd name="connsiteY4" fmla="*/ 2085849 h 208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81" h="2085849">
                  <a:moveTo>
                    <a:pt x="1192011" y="2085849"/>
                  </a:moveTo>
                  <a:cubicBezTo>
                    <a:pt x="445624" y="1615423"/>
                    <a:pt x="0" y="835648"/>
                    <a:pt x="0" y="0"/>
                  </a:cubicBezTo>
                  <a:lnTo>
                    <a:pt x="272553" y="0"/>
                  </a:lnTo>
                  <a:cubicBezTo>
                    <a:pt x="272553" y="741481"/>
                    <a:pt x="670617" y="1435129"/>
                    <a:pt x="1337282" y="1855269"/>
                  </a:cubicBezTo>
                  <a:lnTo>
                    <a:pt x="1192011" y="2085849"/>
                  </a:lnTo>
                  <a:close/>
                </a:path>
              </a:pathLst>
            </a:custGeom>
            <a:solidFill>
              <a:srgbClr val="B2D237"/>
            </a:solidFill>
            <a:ln w="13585" cap="flat">
              <a:noFill/>
              <a:prstDash val="solid"/>
              <a:miter/>
            </a:ln>
            <a:effectLst>
              <a:outerShdw blurRad="50800" dist="38100" dir="10800000" algn="r" rotWithShape="0">
                <a:prstClr val="black">
                  <a:alpha val="40000"/>
                </a:prstClr>
              </a:outerShdw>
            </a:effectLst>
          </p:spPr>
          <p:txBody>
            <a:bodyPr rtlCol="0" anchor="ctr"/>
            <a:lstStyle/>
            <a:p>
              <a:endParaRPr lang="en-IN"/>
            </a:p>
          </p:txBody>
        </p:sp>
        <p:sp>
          <p:nvSpPr>
            <p:cNvPr id="79" name="Freeform: Shape 78">
              <a:extLst>
                <a:ext uri="{FF2B5EF4-FFF2-40B4-BE49-F238E27FC236}">
                  <a16:creationId xmlns:a16="http://schemas.microsoft.com/office/drawing/2014/main" id="{21B55AAB-E16B-F7B0-A862-6E371B0636CE}"/>
                </a:ext>
              </a:extLst>
            </p:cNvPr>
            <p:cNvSpPr/>
            <p:nvPr/>
          </p:nvSpPr>
          <p:spPr>
            <a:xfrm>
              <a:off x="1100338" y="5554303"/>
              <a:ext cx="2369849" cy="499453"/>
            </a:xfrm>
            <a:custGeom>
              <a:avLst/>
              <a:gdLst>
                <a:gd name="connsiteX0" fmla="*/ 2258375 w 2369849"/>
                <a:gd name="connsiteY0" fmla="*/ 499454 h 499453"/>
                <a:gd name="connsiteX1" fmla="*/ 1184925 w 2369849"/>
                <a:gd name="connsiteY1" fmla="*/ 272689 h 499453"/>
                <a:gd name="connsiteX2" fmla="*/ 111474 w 2369849"/>
                <a:gd name="connsiteY2" fmla="*/ 499454 h 499453"/>
                <a:gd name="connsiteX3" fmla="*/ 0 w 2369849"/>
                <a:gd name="connsiteY3" fmla="*/ 250749 h 499453"/>
                <a:gd name="connsiteX4" fmla="*/ 1184925 w 2369849"/>
                <a:gd name="connsiteY4" fmla="*/ 0 h 499453"/>
                <a:gd name="connsiteX5" fmla="*/ 2369850 w 2369849"/>
                <a:gd name="connsiteY5" fmla="*/ 250749 h 499453"/>
                <a:gd name="connsiteX6" fmla="*/ 2258375 w 2369849"/>
                <a:gd name="connsiteY6" fmla="*/ 499454 h 49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9849" h="499453">
                  <a:moveTo>
                    <a:pt x="2258375" y="499454"/>
                  </a:moveTo>
                  <a:cubicBezTo>
                    <a:pt x="1922862" y="349004"/>
                    <a:pt x="1561593" y="272689"/>
                    <a:pt x="1184925" y="272689"/>
                  </a:cubicBezTo>
                  <a:cubicBezTo>
                    <a:pt x="808256" y="272689"/>
                    <a:pt x="447123" y="349004"/>
                    <a:pt x="111474" y="499454"/>
                  </a:cubicBezTo>
                  <a:lnTo>
                    <a:pt x="0" y="250749"/>
                  </a:lnTo>
                  <a:cubicBezTo>
                    <a:pt x="370945" y="84355"/>
                    <a:pt x="769554" y="0"/>
                    <a:pt x="1184925" y="0"/>
                  </a:cubicBezTo>
                  <a:cubicBezTo>
                    <a:pt x="1600296" y="0"/>
                    <a:pt x="1999041" y="84355"/>
                    <a:pt x="2369850" y="250749"/>
                  </a:cubicBezTo>
                  <a:lnTo>
                    <a:pt x="2258375" y="499454"/>
                  </a:lnTo>
                  <a:close/>
                </a:path>
              </a:pathLst>
            </a:custGeom>
            <a:solidFill>
              <a:srgbClr val="015196"/>
            </a:solidFill>
            <a:ln w="13585" cap="flat">
              <a:noFill/>
              <a:prstDash val="solid"/>
              <a:miter/>
            </a:ln>
            <a:effectLst>
              <a:outerShdw blurRad="50800" dist="38100" dir="16200000" rotWithShape="0">
                <a:prstClr val="black">
                  <a:alpha val="40000"/>
                </a:prstClr>
              </a:outerShdw>
            </a:effectLst>
          </p:spPr>
          <p:txBody>
            <a:bodyPr rtlCol="0" anchor="ctr"/>
            <a:lstStyle/>
            <a:p>
              <a:endParaRPr lang="en-IN"/>
            </a:p>
          </p:txBody>
        </p:sp>
        <p:sp>
          <p:nvSpPr>
            <p:cNvPr id="80" name="Freeform: Shape 79">
              <a:extLst>
                <a:ext uri="{FF2B5EF4-FFF2-40B4-BE49-F238E27FC236}">
                  <a16:creationId xmlns:a16="http://schemas.microsoft.com/office/drawing/2014/main" id="{F32C0A62-7F90-A792-82E0-AC843231EB30}"/>
                </a:ext>
              </a:extLst>
            </p:cNvPr>
            <p:cNvSpPr/>
            <p:nvPr/>
          </p:nvSpPr>
          <p:spPr>
            <a:xfrm>
              <a:off x="1083440" y="3958913"/>
              <a:ext cx="1202640" cy="2085985"/>
            </a:xfrm>
            <a:custGeom>
              <a:avLst/>
              <a:gdLst>
                <a:gd name="connsiteX0" fmla="*/ 1202641 w 1202640"/>
                <a:gd name="connsiteY0" fmla="*/ 788088 h 2085985"/>
                <a:gd name="connsiteX1" fmla="*/ 145271 w 1202640"/>
                <a:gd name="connsiteY1" fmla="*/ 2085986 h 2085985"/>
                <a:gd name="connsiteX2" fmla="*/ 0 w 1202640"/>
                <a:gd name="connsiteY2" fmla="*/ 1855269 h 2085985"/>
                <a:gd name="connsiteX3" fmla="*/ 1066364 w 1202640"/>
                <a:gd name="connsiteY3" fmla="*/ 0 h 2085985"/>
                <a:gd name="connsiteX4" fmla="*/ 1202641 w 1202640"/>
                <a:gd name="connsiteY4" fmla="*/ 788088 h 208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40" h="2085985">
                  <a:moveTo>
                    <a:pt x="1202641" y="788088"/>
                  </a:moveTo>
                  <a:cubicBezTo>
                    <a:pt x="1017168" y="1309754"/>
                    <a:pt x="649903" y="1768325"/>
                    <a:pt x="145271" y="2085986"/>
                  </a:cubicBezTo>
                  <a:lnTo>
                    <a:pt x="0" y="1855269"/>
                  </a:lnTo>
                  <a:cubicBezTo>
                    <a:pt x="667755" y="1434992"/>
                    <a:pt x="1066364" y="741481"/>
                    <a:pt x="1066364" y="0"/>
                  </a:cubicBezTo>
                  <a:cubicBezTo>
                    <a:pt x="1066364" y="271463"/>
                    <a:pt x="1113380" y="537066"/>
                    <a:pt x="1202641" y="788088"/>
                  </a:cubicBezTo>
                  <a:close/>
                </a:path>
              </a:pathLst>
            </a:custGeom>
            <a:solidFill>
              <a:srgbClr val="0D9748"/>
            </a:solidFill>
            <a:ln w="13585" cap="flat">
              <a:noFill/>
              <a:prstDash val="solid"/>
              <a:miter/>
            </a:ln>
            <a:effectLst>
              <a:outerShdw blurRad="50800" dist="38100" dir="2700000" algn="tl" rotWithShape="0">
                <a:prstClr val="black">
                  <a:alpha val="40000"/>
                </a:prstClr>
              </a:outerShdw>
            </a:effectLst>
          </p:spPr>
          <p:txBody>
            <a:bodyPr rtlCol="0" anchor="ctr"/>
            <a:lstStyle/>
            <a:p>
              <a:endParaRPr lang="en-IN"/>
            </a:p>
          </p:txBody>
        </p:sp>
        <p:sp>
          <p:nvSpPr>
            <p:cNvPr id="81" name="Freeform: Shape 80">
              <a:extLst>
                <a:ext uri="{FF2B5EF4-FFF2-40B4-BE49-F238E27FC236}">
                  <a16:creationId xmlns:a16="http://schemas.microsoft.com/office/drawing/2014/main" id="{F89A7691-FAC3-9610-DA85-1D8C57DF3CDC}"/>
                </a:ext>
              </a:extLst>
            </p:cNvPr>
            <p:cNvSpPr/>
            <p:nvPr/>
          </p:nvSpPr>
          <p:spPr>
            <a:xfrm>
              <a:off x="1016256" y="3931931"/>
              <a:ext cx="2497131" cy="2197868"/>
            </a:xfrm>
            <a:custGeom>
              <a:avLst/>
              <a:gdLst>
                <a:gd name="connsiteX0" fmla="*/ 0 w 2497131"/>
                <a:gd name="connsiteY0" fmla="*/ 2197869 h 2197868"/>
                <a:gd name="connsiteX1" fmla="*/ 2497132 w 2497131"/>
                <a:gd name="connsiteY1" fmla="*/ 2197869 h 2197868"/>
                <a:gd name="connsiteX2" fmla="*/ 2497132 w 2497131"/>
                <a:gd name="connsiteY2" fmla="*/ 0 h 2197868"/>
                <a:gd name="connsiteX3" fmla="*/ 0 w 2497131"/>
                <a:gd name="connsiteY3" fmla="*/ 0 h 2197868"/>
                <a:gd name="connsiteX4" fmla="*/ 0 w 2497131"/>
                <a:gd name="connsiteY4" fmla="*/ 2197869 h 219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131" h="2197868">
                  <a:moveTo>
                    <a:pt x="0" y="2197869"/>
                  </a:moveTo>
                  <a:lnTo>
                    <a:pt x="2497132" y="2197869"/>
                  </a:lnTo>
                  <a:lnTo>
                    <a:pt x="2497132" y="0"/>
                  </a:lnTo>
                  <a:lnTo>
                    <a:pt x="0" y="0"/>
                  </a:lnTo>
                  <a:lnTo>
                    <a:pt x="0" y="2197869"/>
                  </a:lnTo>
                  <a:close/>
                </a:path>
              </a:pathLst>
            </a:custGeom>
            <a:noFill/>
            <a:ln w="13585" cap="flat">
              <a:noFill/>
              <a:prstDash val="solid"/>
              <a:miter/>
            </a:ln>
          </p:spPr>
          <p:txBody>
            <a:bodyPr rtlCol="0" anchor="ctr"/>
            <a:lstStyle/>
            <a:p>
              <a:endParaRPr lang="en-IN"/>
            </a:p>
          </p:txBody>
        </p:sp>
      </p:grpSp>
      <p:grpSp>
        <p:nvGrpSpPr>
          <p:cNvPr id="66" name="Group 65">
            <a:extLst>
              <a:ext uri="{FF2B5EF4-FFF2-40B4-BE49-F238E27FC236}">
                <a16:creationId xmlns:a16="http://schemas.microsoft.com/office/drawing/2014/main" id="{A0C6D03A-0524-C95D-4AB2-B3660D31975A}"/>
              </a:ext>
            </a:extLst>
          </p:cNvPr>
          <p:cNvGrpSpPr/>
          <p:nvPr/>
        </p:nvGrpSpPr>
        <p:grpSpPr>
          <a:xfrm>
            <a:off x="7299347" y="3020400"/>
            <a:ext cx="1312235" cy="1312056"/>
            <a:chOff x="6527176" y="2288614"/>
            <a:chExt cx="2281083" cy="2280772"/>
          </a:xfrm>
        </p:grpSpPr>
        <p:sp>
          <p:nvSpPr>
            <p:cNvPr id="16" name="Oval 15">
              <a:extLst>
                <a:ext uri="{FF2B5EF4-FFF2-40B4-BE49-F238E27FC236}">
                  <a16:creationId xmlns:a16="http://schemas.microsoft.com/office/drawing/2014/main" id="{BAB7C49F-22FC-53F3-0C41-32746E424DFD}"/>
                </a:ext>
              </a:extLst>
            </p:cNvPr>
            <p:cNvSpPr/>
            <p:nvPr/>
          </p:nvSpPr>
          <p:spPr>
            <a:xfrm>
              <a:off x="6527176" y="2288614"/>
              <a:ext cx="2281083" cy="2280772"/>
            </a:xfrm>
            <a:prstGeom prst="ellipse">
              <a:avLst/>
            </a:prstGeom>
            <a:solidFill>
              <a:schemeClr val="bg1">
                <a:lumMod val="95000"/>
              </a:schemeClr>
            </a:solidFill>
            <a:ln>
              <a:noFill/>
            </a:ln>
            <a:effectLst>
              <a:outerShdw blurRad="406400" dist="50800" dir="5400000" algn="ctr" rotWithShape="0">
                <a:schemeClr val="accent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a:extLst>
                <a:ext uri="{FF2B5EF4-FFF2-40B4-BE49-F238E27FC236}">
                  <a16:creationId xmlns:a16="http://schemas.microsoft.com/office/drawing/2014/main" id="{176EB72B-495F-85A3-FDD6-3A34AD75AFD3}"/>
                </a:ext>
              </a:extLst>
            </p:cNvPr>
            <p:cNvSpPr/>
            <p:nvPr/>
          </p:nvSpPr>
          <p:spPr>
            <a:xfrm>
              <a:off x="6742040" y="2503449"/>
              <a:ext cx="1851354" cy="1851100"/>
            </a:xfrm>
            <a:prstGeom prst="ellipse">
              <a:avLst/>
            </a:prstGeom>
            <a:solidFill>
              <a:srgbClr val="359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5" name="Group 14">
              <a:extLst>
                <a:ext uri="{FF2B5EF4-FFF2-40B4-BE49-F238E27FC236}">
                  <a16:creationId xmlns:a16="http://schemas.microsoft.com/office/drawing/2014/main" id="{8B2E566D-D5C4-4B2C-7F3D-D4E6D7BE75E8}"/>
                </a:ext>
              </a:extLst>
            </p:cNvPr>
            <p:cNvGrpSpPr/>
            <p:nvPr/>
          </p:nvGrpSpPr>
          <p:grpSpPr>
            <a:xfrm>
              <a:off x="6869886" y="2631155"/>
              <a:ext cx="1595689" cy="1595689"/>
              <a:chOff x="5444208" y="1525048"/>
              <a:chExt cx="4508899" cy="4508899"/>
            </a:xfrm>
            <a:solidFill>
              <a:schemeClr val="bg1"/>
            </a:solidFill>
            <a:effectLst>
              <a:outerShdw blurRad="63500" sx="102000" sy="102000" algn="ctr" rotWithShape="0">
                <a:prstClr val="black">
                  <a:alpha val="40000"/>
                </a:prstClr>
              </a:outerShdw>
            </a:effectLst>
          </p:grpSpPr>
          <p:sp>
            <p:nvSpPr>
              <p:cNvPr id="12" name="Freeform: Shape 11">
                <a:extLst>
                  <a:ext uri="{FF2B5EF4-FFF2-40B4-BE49-F238E27FC236}">
                    <a16:creationId xmlns:a16="http://schemas.microsoft.com/office/drawing/2014/main" id="{7D1092CE-AFF3-ED98-0AEB-A09B11177818}"/>
                  </a:ext>
                </a:extLst>
              </p:cNvPr>
              <p:cNvSpPr/>
              <p:nvPr/>
            </p:nvSpPr>
            <p:spPr>
              <a:xfrm>
                <a:off x="5444208" y="1525048"/>
                <a:ext cx="4508899" cy="4508899"/>
              </a:xfrm>
              <a:custGeom>
                <a:avLst/>
                <a:gdLst>
                  <a:gd name="connsiteX0" fmla="*/ 2254450 w 4508899"/>
                  <a:gd name="connsiteY0" fmla="*/ 103556 h 4508899"/>
                  <a:gd name="connsiteX1" fmla="*/ 4405315 w 4508899"/>
                  <a:gd name="connsiteY1" fmla="*/ 2254421 h 4508899"/>
                  <a:gd name="connsiteX2" fmla="*/ 2254450 w 4508899"/>
                  <a:gd name="connsiteY2" fmla="*/ 4405285 h 4508899"/>
                  <a:gd name="connsiteX3" fmla="*/ 103585 w 4508899"/>
                  <a:gd name="connsiteY3" fmla="*/ 2254421 h 4508899"/>
                  <a:gd name="connsiteX4" fmla="*/ 2254450 w 4508899"/>
                  <a:gd name="connsiteY4" fmla="*/ 103556 h 4508899"/>
                  <a:gd name="connsiteX5" fmla="*/ 2254450 w 4508899"/>
                  <a:gd name="connsiteY5" fmla="*/ 0 h 4508899"/>
                  <a:gd name="connsiteX6" fmla="*/ 1376881 w 4508899"/>
                  <a:gd name="connsiteY6" fmla="*/ 177191 h 4508899"/>
                  <a:gd name="connsiteX7" fmla="*/ 660308 w 4508899"/>
                  <a:gd name="connsiteY7" fmla="*/ 660308 h 4508899"/>
                  <a:gd name="connsiteX8" fmla="*/ 177191 w 4508899"/>
                  <a:gd name="connsiteY8" fmla="*/ 1376881 h 4508899"/>
                  <a:gd name="connsiteX9" fmla="*/ 0 w 4508899"/>
                  <a:gd name="connsiteY9" fmla="*/ 2254450 h 4508899"/>
                  <a:gd name="connsiteX10" fmla="*/ 177191 w 4508899"/>
                  <a:gd name="connsiteY10" fmla="*/ 3132019 h 4508899"/>
                  <a:gd name="connsiteX11" fmla="*/ 660308 w 4508899"/>
                  <a:gd name="connsiteY11" fmla="*/ 3848592 h 4508899"/>
                  <a:gd name="connsiteX12" fmla="*/ 1376881 w 4508899"/>
                  <a:gd name="connsiteY12" fmla="*/ 4331709 h 4508899"/>
                  <a:gd name="connsiteX13" fmla="*/ 2254450 w 4508899"/>
                  <a:gd name="connsiteY13" fmla="*/ 4508900 h 4508899"/>
                  <a:gd name="connsiteX14" fmla="*/ 3132019 w 4508899"/>
                  <a:gd name="connsiteY14" fmla="*/ 4331709 h 4508899"/>
                  <a:gd name="connsiteX15" fmla="*/ 3848592 w 4508899"/>
                  <a:gd name="connsiteY15" fmla="*/ 3848592 h 4508899"/>
                  <a:gd name="connsiteX16" fmla="*/ 4331709 w 4508899"/>
                  <a:gd name="connsiteY16" fmla="*/ 3132019 h 4508899"/>
                  <a:gd name="connsiteX17" fmla="*/ 4508900 w 4508899"/>
                  <a:gd name="connsiteY17" fmla="*/ 2254450 h 4508899"/>
                  <a:gd name="connsiteX18" fmla="*/ 4331709 w 4508899"/>
                  <a:gd name="connsiteY18" fmla="*/ 1376881 h 4508899"/>
                  <a:gd name="connsiteX19" fmla="*/ 3848592 w 4508899"/>
                  <a:gd name="connsiteY19" fmla="*/ 660308 h 4508899"/>
                  <a:gd name="connsiteX20" fmla="*/ 3132019 w 4508899"/>
                  <a:gd name="connsiteY20" fmla="*/ 177191 h 4508899"/>
                  <a:gd name="connsiteX21" fmla="*/ 2254450 w 4508899"/>
                  <a:gd name="connsiteY21" fmla="*/ 0 h 45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08899" h="4508899">
                    <a:moveTo>
                      <a:pt x="2254450" y="103556"/>
                    </a:moveTo>
                    <a:cubicBezTo>
                      <a:pt x="3442354" y="103556"/>
                      <a:pt x="4405315" y="1066507"/>
                      <a:pt x="4405315" y="2254421"/>
                    </a:cubicBezTo>
                    <a:cubicBezTo>
                      <a:pt x="4405315" y="3442334"/>
                      <a:pt x="3442324" y="4405285"/>
                      <a:pt x="2254450" y="4405285"/>
                    </a:cubicBezTo>
                    <a:cubicBezTo>
                      <a:pt x="1066546" y="4405325"/>
                      <a:pt x="103585" y="3442373"/>
                      <a:pt x="103585" y="2254421"/>
                    </a:cubicBezTo>
                    <a:cubicBezTo>
                      <a:pt x="103585" y="1066468"/>
                      <a:pt x="1066576" y="103556"/>
                      <a:pt x="2254450" y="103556"/>
                    </a:cubicBezTo>
                    <a:moveTo>
                      <a:pt x="2254450" y="0"/>
                    </a:moveTo>
                    <a:cubicBezTo>
                      <a:pt x="1950161" y="0"/>
                      <a:pt x="1654875" y="59624"/>
                      <a:pt x="1376881" y="177191"/>
                    </a:cubicBezTo>
                    <a:cubicBezTo>
                      <a:pt x="1108419" y="290740"/>
                      <a:pt x="867312" y="453275"/>
                      <a:pt x="660308" y="660308"/>
                    </a:cubicBezTo>
                    <a:cubicBezTo>
                      <a:pt x="453304" y="867312"/>
                      <a:pt x="290730" y="1108410"/>
                      <a:pt x="177191" y="1376881"/>
                    </a:cubicBezTo>
                    <a:cubicBezTo>
                      <a:pt x="59586" y="1654875"/>
                      <a:pt x="0" y="1950131"/>
                      <a:pt x="0" y="2254450"/>
                    </a:cubicBezTo>
                    <a:cubicBezTo>
                      <a:pt x="0" y="2558739"/>
                      <a:pt x="59625" y="2854025"/>
                      <a:pt x="177191" y="3132019"/>
                    </a:cubicBezTo>
                    <a:cubicBezTo>
                      <a:pt x="290740" y="3400481"/>
                      <a:pt x="453275" y="3641588"/>
                      <a:pt x="660308" y="3848592"/>
                    </a:cubicBezTo>
                    <a:cubicBezTo>
                      <a:pt x="867312" y="4055596"/>
                      <a:pt x="1108410" y="4218170"/>
                      <a:pt x="1376881" y="4331709"/>
                    </a:cubicBezTo>
                    <a:cubicBezTo>
                      <a:pt x="1654875" y="4449314"/>
                      <a:pt x="1950170" y="4508900"/>
                      <a:pt x="2254450" y="4508900"/>
                    </a:cubicBezTo>
                    <a:cubicBezTo>
                      <a:pt x="2558730" y="4508900"/>
                      <a:pt x="2854025" y="4449275"/>
                      <a:pt x="3132019" y="4331709"/>
                    </a:cubicBezTo>
                    <a:cubicBezTo>
                      <a:pt x="3400481" y="4218160"/>
                      <a:pt x="3641588" y="4055625"/>
                      <a:pt x="3848592" y="3848592"/>
                    </a:cubicBezTo>
                    <a:cubicBezTo>
                      <a:pt x="4055596" y="3641588"/>
                      <a:pt x="4218170" y="3400490"/>
                      <a:pt x="4331709" y="3132019"/>
                    </a:cubicBezTo>
                    <a:cubicBezTo>
                      <a:pt x="4449314" y="2854025"/>
                      <a:pt x="4508900" y="2558730"/>
                      <a:pt x="4508900" y="2254450"/>
                    </a:cubicBezTo>
                    <a:cubicBezTo>
                      <a:pt x="4508900" y="1950170"/>
                      <a:pt x="4449274" y="1654875"/>
                      <a:pt x="4331709" y="1376881"/>
                    </a:cubicBezTo>
                    <a:cubicBezTo>
                      <a:pt x="4218160" y="1108419"/>
                      <a:pt x="4055625" y="867312"/>
                      <a:pt x="3848592" y="660308"/>
                    </a:cubicBezTo>
                    <a:cubicBezTo>
                      <a:pt x="3641588" y="453304"/>
                      <a:pt x="3400490" y="290769"/>
                      <a:pt x="3132019" y="177191"/>
                    </a:cubicBezTo>
                    <a:cubicBezTo>
                      <a:pt x="2854025" y="59625"/>
                      <a:pt x="2558730" y="0"/>
                      <a:pt x="2254450" y="0"/>
                    </a:cubicBezTo>
                    <a:close/>
                  </a:path>
                </a:pathLst>
              </a:custGeom>
              <a:grpFill/>
              <a:ln w="9797"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A39ADBAC-3B3B-0767-A457-B3FF54EF79AB}"/>
                  </a:ext>
                </a:extLst>
              </p:cNvPr>
              <p:cNvSpPr/>
              <p:nvPr/>
            </p:nvSpPr>
            <p:spPr>
              <a:xfrm>
                <a:off x="5907798" y="2437514"/>
                <a:ext cx="3581650" cy="3448751"/>
              </a:xfrm>
              <a:custGeom>
                <a:avLst/>
                <a:gdLst>
                  <a:gd name="connsiteX0" fmla="*/ 1637240 w 3581650"/>
                  <a:gd name="connsiteY0" fmla="*/ 309071 h 3448751"/>
                  <a:gd name="connsiteX1" fmla="*/ 1648801 w 3581650"/>
                  <a:gd name="connsiteY1" fmla="*/ 323120 h 3448751"/>
                  <a:gd name="connsiteX2" fmla="*/ 1655688 w 3581650"/>
                  <a:gd name="connsiteY2" fmla="*/ 319024 h 3448751"/>
                  <a:gd name="connsiteX3" fmla="*/ 1657902 w 3581650"/>
                  <a:gd name="connsiteY3" fmla="*/ 338726 h 3448751"/>
                  <a:gd name="connsiteX4" fmla="*/ 1691702 w 3581650"/>
                  <a:gd name="connsiteY4" fmla="*/ 426597 h 3448751"/>
                  <a:gd name="connsiteX5" fmla="*/ 1791584 w 3581650"/>
                  <a:gd name="connsiteY5" fmla="*/ 480677 h 3448751"/>
                  <a:gd name="connsiteX6" fmla="*/ 1889977 w 3581650"/>
                  <a:gd name="connsiteY6" fmla="*/ 426597 h 3448751"/>
                  <a:gd name="connsiteX7" fmla="*/ 1923767 w 3581650"/>
                  <a:gd name="connsiteY7" fmla="*/ 338726 h 3448751"/>
                  <a:gd name="connsiteX8" fmla="*/ 1925981 w 3581650"/>
                  <a:gd name="connsiteY8" fmla="*/ 319024 h 3448751"/>
                  <a:gd name="connsiteX9" fmla="*/ 1932840 w 3581650"/>
                  <a:gd name="connsiteY9" fmla="*/ 323120 h 3448751"/>
                  <a:gd name="connsiteX10" fmla="*/ 1944429 w 3581650"/>
                  <a:gd name="connsiteY10" fmla="*/ 309071 h 3448751"/>
                  <a:gd name="connsiteX11" fmla="*/ 1958322 w 3581650"/>
                  <a:gd name="connsiteY11" fmla="*/ 253883 h 3448751"/>
                  <a:gd name="connsiteX12" fmla="*/ 1956412 w 3581650"/>
                  <a:gd name="connsiteY12" fmla="*/ 209571 h 3448751"/>
                  <a:gd name="connsiteX13" fmla="*/ 1949602 w 3581650"/>
                  <a:gd name="connsiteY13" fmla="*/ 207504 h 3448751"/>
                  <a:gd name="connsiteX14" fmla="*/ 1933065 w 3581650"/>
                  <a:gd name="connsiteY14" fmla="*/ 214126 h 3448751"/>
                  <a:gd name="connsiteX15" fmla="*/ 1935014 w 3581650"/>
                  <a:gd name="connsiteY15" fmla="*/ 117184 h 3448751"/>
                  <a:gd name="connsiteX16" fmla="*/ 1790810 w 3581650"/>
                  <a:gd name="connsiteY16" fmla="*/ 0 h 3448751"/>
                  <a:gd name="connsiteX17" fmla="*/ 1646606 w 3581650"/>
                  <a:gd name="connsiteY17" fmla="*/ 117184 h 3448751"/>
                  <a:gd name="connsiteX18" fmla="*/ 1648556 w 3581650"/>
                  <a:gd name="connsiteY18" fmla="*/ 214126 h 3448751"/>
                  <a:gd name="connsiteX19" fmla="*/ 1631989 w 3581650"/>
                  <a:gd name="connsiteY19" fmla="*/ 207504 h 3448751"/>
                  <a:gd name="connsiteX20" fmla="*/ 1625180 w 3581650"/>
                  <a:gd name="connsiteY20" fmla="*/ 209571 h 3448751"/>
                  <a:gd name="connsiteX21" fmla="*/ 1623299 w 3581650"/>
                  <a:gd name="connsiteY21" fmla="*/ 253883 h 3448751"/>
                  <a:gd name="connsiteX22" fmla="*/ 1637230 w 3581650"/>
                  <a:gd name="connsiteY22" fmla="*/ 309071 h 3448751"/>
                  <a:gd name="connsiteX23" fmla="*/ 2126519 w 3581650"/>
                  <a:gd name="connsiteY23" fmla="*/ 3355296 h 3448751"/>
                  <a:gd name="connsiteX24" fmla="*/ 2051434 w 3581650"/>
                  <a:gd name="connsiteY24" fmla="*/ 3294711 h 3448751"/>
                  <a:gd name="connsiteX25" fmla="*/ 2042440 w 3581650"/>
                  <a:gd name="connsiteY25" fmla="*/ 3200070 h 3448751"/>
                  <a:gd name="connsiteX26" fmla="*/ 2063484 w 3581650"/>
                  <a:gd name="connsiteY26" fmla="*/ 3021351 h 3448751"/>
                  <a:gd name="connsiteX27" fmla="*/ 2105544 w 3581650"/>
                  <a:gd name="connsiteY27" fmla="*/ 2690893 h 3448751"/>
                  <a:gd name="connsiteX28" fmla="*/ 2069500 w 3581650"/>
                  <a:gd name="connsiteY28" fmla="*/ 2497135 h 3448751"/>
                  <a:gd name="connsiteX29" fmla="*/ 2067962 w 3581650"/>
                  <a:gd name="connsiteY29" fmla="*/ 2339421 h 3448751"/>
                  <a:gd name="connsiteX30" fmla="*/ 2080483 w 3581650"/>
                  <a:gd name="connsiteY30" fmla="*/ 2164718 h 3448751"/>
                  <a:gd name="connsiteX31" fmla="*/ 2114498 w 3581650"/>
                  <a:gd name="connsiteY31" fmla="*/ 1836288 h 3448751"/>
                  <a:gd name="connsiteX32" fmla="*/ 2102487 w 3581650"/>
                  <a:gd name="connsiteY32" fmla="*/ 1521898 h 3448751"/>
                  <a:gd name="connsiteX33" fmla="*/ 2083461 w 3581650"/>
                  <a:gd name="connsiteY33" fmla="*/ 1320636 h 3448751"/>
                  <a:gd name="connsiteX34" fmla="*/ 2078494 w 3581650"/>
                  <a:gd name="connsiteY34" fmla="*/ 1116345 h 3448751"/>
                  <a:gd name="connsiteX35" fmla="*/ 2109531 w 3581650"/>
                  <a:gd name="connsiteY35" fmla="*/ 1015200 h 3448751"/>
                  <a:gd name="connsiteX36" fmla="*/ 2198656 w 3581650"/>
                  <a:gd name="connsiteY36" fmla="*/ 704787 h 3448751"/>
                  <a:gd name="connsiteX37" fmla="*/ 2226715 w 3581650"/>
                  <a:gd name="connsiteY37" fmla="*/ 627713 h 3448751"/>
                  <a:gd name="connsiteX38" fmla="*/ 2499085 w 3581650"/>
                  <a:gd name="connsiteY38" fmla="*/ 540606 h 3448751"/>
                  <a:gd name="connsiteX39" fmla="*/ 2595215 w 3581650"/>
                  <a:gd name="connsiteY39" fmla="*/ 511568 h 3448751"/>
                  <a:gd name="connsiteX40" fmla="*/ 2836548 w 3581650"/>
                  <a:gd name="connsiteY40" fmla="*/ 424461 h 3448751"/>
                  <a:gd name="connsiteX41" fmla="*/ 3092919 w 3581650"/>
                  <a:gd name="connsiteY41" fmla="*/ 253237 h 3448751"/>
                  <a:gd name="connsiteX42" fmla="*/ 3111789 w 3581650"/>
                  <a:gd name="connsiteY42" fmla="*/ 253540 h 3448751"/>
                  <a:gd name="connsiteX43" fmla="*/ 3244050 w 3581650"/>
                  <a:gd name="connsiteY43" fmla="*/ 220210 h 3448751"/>
                  <a:gd name="connsiteX44" fmla="*/ 3297131 w 3581650"/>
                  <a:gd name="connsiteY44" fmla="*/ 192161 h 3448751"/>
                  <a:gd name="connsiteX45" fmla="*/ 3350212 w 3581650"/>
                  <a:gd name="connsiteY45" fmla="*/ 192161 h 3448751"/>
                  <a:gd name="connsiteX46" fmla="*/ 3386265 w 3581650"/>
                  <a:gd name="connsiteY46" fmla="*/ 157107 h 3448751"/>
                  <a:gd name="connsiteX47" fmla="*/ 3288363 w 3581650"/>
                  <a:gd name="connsiteY47" fmla="*/ 139766 h 3448751"/>
                  <a:gd name="connsiteX48" fmla="*/ 3268122 w 3581650"/>
                  <a:gd name="connsiteY48" fmla="*/ 140070 h 3448751"/>
                  <a:gd name="connsiteX49" fmla="*/ 3328207 w 3581650"/>
                  <a:gd name="connsiteY49" fmla="*/ 92044 h 3448751"/>
                  <a:gd name="connsiteX50" fmla="*/ 3418331 w 3581650"/>
                  <a:gd name="connsiteY50" fmla="*/ 47957 h 3448751"/>
                  <a:gd name="connsiteX51" fmla="*/ 3453386 w 3581650"/>
                  <a:gd name="connsiteY51" fmla="*/ 882 h 3448751"/>
                  <a:gd name="connsiteX52" fmla="*/ 3270150 w 3581650"/>
                  <a:gd name="connsiteY52" fmla="*/ 47957 h 3448751"/>
                  <a:gd name="connsiteX53" fmla="*/ 3059854 w 3581650"/>
                  <a:gd name="connsiteY53" fmla="*/ 142098 h 3448751"/>
                  <a:gd name="connsiteX54" fmla="*/ 2678343 w 3581650"/>
                  <a:gd name="connsiteY54" fmla="*/ 243243 h 3448751"/>
                  <a:gd name="connsiteX55" fmla="*/ 2384968 w 3581650"/>
                  <a:gd name="connsiteY55" fmla="*/ 380404 h 3448751"/>
                  <a:gd name="connsiteX56" fmla="*/ 2289642 w 3581650"/>
                  <a:gd name="connsiteY56" fmla="*/ 372791 h 3448751"/>
                  <a:gd name="connsiteX57" fmla="*/ 2011765 w 3581650"/>
                  <a:gd name="connsiteY57" fmla="*/ 470537 h 3448751"/>
                  <a:gd name="connsiteX58" fmla="*/ 2011452 w 3581650"/>
                  <a:gd name="connsiteY58" fmla="*/ 470537 h 3448751"/>
                  <a:gd name="connsiteX59" fmla="*/ 1927226 w 3581650"/>
                  <a:gd name="connsiteY59" fmla="*/ 417143 h 3448751"/>
                  <a:gd name="connsiteX60" fmla="*/ 1907357 w 3581650"/>
                  <a:gd name="connsiteY60" fmla="*/ 443360 h 3448751"/>
                  <a:gd name="connsiteX61" fmla="*/ 1791663 w 3581650"/>
                  <a:gd name="connsiteY61" fmla="*/ 504788 h 3448751"/>
                  <a:gd name="connsiteX62" fmla="*/ 1674440 w 3581650"/>
                  <a:gd name="connsiteY62" fmla="*/ 443360 h 3448751"/>
                  <a:gd name="connsiteX63" fmla="*/ 1654659 w 3581650"/>
                  <a:gd name="connsiteY63" fmla="*/ 417260 h 3448751"/>
                  <a:gd name="connsiteX64" fmla="*/ 1570384 w 3581650"/>
                  <a:gd name="connsiteY64" fmla="*/ 470537 h 3448751"/>
                  <a:gd name="connsiteX65" fmla="*/ 1570120 w 3581650"/>
                  <a:gd name="connsiteY65" fmla="*/ 470537 h 3448751"/>
                  <a:gd name="connsiteX66" fmla="*/ 1292243 w 3581650"/>
                  <a:gd name="connsiteY66" fmla="*/ 372791 h 3448751"/>
                  <a:gd name="connsiteX67" fmla="*/ 1196908 w 3581650"/>
                  <a:gd name="connsiteY67" fmla="*/ 380404 h 3448751"/>
                  <a:gd name="connsiteX68" fmla="*/ 903493 w 3581650"/>
                  <a:gd name="connsiteY68" fmla="*/ 243243 h 3448751"/>
                  <a:gd name="connsiteX69" fmla="*/ 521982 w 3581650"/>
                  <a:gd name="connsiteY69" fmla="*/ 142098 h 3448751"/>
                  <a:gd name="connsiteX70" fmla="*/ 311687 w 3581650"/>
                  <a:gd name="connsiteY70" fmla="*/ 47957 h 3448751"/>
                  <a:gd name="connsiteX71" fmla="*/ 128451 w 3581650"/>
                  <a:gd name="connsiteY71" fmla="*/ 882 h 3448751"/>
                  <a:gd name="connsiteX72" fmla="*/ 163505 w 3581650"/>
                  <a:gd name="connsiteY72" fmla="*/ 47957 h 3448751"/>
                  <a:gd name="connsiteX73" fmla="*/ 253639 w 3581650"/>
                  <a:gd name="connsiteY73" fmla="*/ 92044 h 3448751"/>
                  <a:gd name="connsiteX74" fmla="*/ 313715 w 3581650"/>
                  <a:gd name="connsiteY74" fmla="*/ 140070 h 3448751"/>
                  <a:gd name="connsiteX75" fmla="*/ 293474 w 3581650"/>
                  <a:gd name="connsiteY75" fmla="*/ 139766 h 3448751"/>
                  <a:gd name="connsiteX76" fmla="*/ 195581 w 3581650"/>
                  <a:gd name="connsiteY76" fmla="*/ 157107 h 3448751"/>
                  <a:gd name="connsiteX77" fmla="*/ 231634 w 3581650"/>
                  <a:gd name="connsiteY77" fmla="*/ 192161 h 3448751"/>
                  <a:gd name="connsiteX78" fmla="*/ 284715 w 3581650"/>
                  <a:gd name="connsiteY78" fmla="*/ 192161 h 3448751"/>
                  <a:gd name="connsiteX79" fmla="*/ 337796 w 3581650"/>
                  <a:gd name="connsiteY79" fmla="*/ 220210 h 3448751"/>
                  <a:gd name="connsiteX80" fmla="*/ 470097 w 3581650"/>
                  <a:gd name="connsiteY80" fmla="*/ 253540 h 3448751"/>
                  <a:gd name="connsiteX81" fmla="*/ 488995 w 3581650"/>
                  <a:gd name="connsiteY81" fmla="*/ 253237 h 3448751"/>
                  <a:gd name="connsiteX82" fmla="*/ 745328 w 3581650"/>
                  <a:gd name="connsiteY82" fmla="*/ 424461 h 3448751"/>
                  <a:gd name="connsiteX83" fmla="*/ 986661 w 3581650"/>
                  <a:gd name="connsiteY83" fmla="*/ 511568 h 3448751"/>
                  <a:gd name="connsiteX84" fmla="*/ 1082800 w 3581650"/>
                  <a:gd name="connsiteY84" fmla="*/ 540606 h 3448751"/>
                  <a:gd name="connsiteX85" fmla="*/ 1355170 w 3581650"/>
                  <a:gd name="connsiteY85" fmla="*/ 627713 h 3448751"/>
                  <a:gd name="connsiteX86" fmla="*/ 1383220 w 3581650"/>
                  <a:gd name="connsiteY86" fmla="*/ 704787 h 3448751"/>
                  <a:gd name="connsiteX87" fmla="*/ 1472354 w 3581650"/>
                  <a:gd name="connsiteY87" fmla="*/ 1015200 h 3448751"/>
                  <a:gd name="connsiteX88" fmla="*/ 1503391 w 3581650"/>
                  <a:gd name="connsiteY88" fmla="*/ 1116345 h 3448751"/>
                  <a:gd name="connsiteX89" fmla="*/ 1498415 w 3581650"/>
                  <a:gd name="connsiteY89" fmla="*/ 1320636 h 3448751"/>
                  <a:gd name="connsiteX90" fmla="*/ 1479398 w 3581650"/>
                  <a:gd name="connsiteY90" fmla="*/ 1521859 h 3448751"/>
                  <a:gd name="connsiteX91" fmla="*/ 1467377 w 3581650"/>
                  <a:gd name="connsiteY91" fmla="*/ 1836288 h 3448751"/>
                  <a:gd name="connsiteX92" fmla="*/ 1501403 w 3581650"/>
                  <a:gd name="connsiteY92" fmla="*/ 2164718 h 3448751"/>
                  <a:gd name="connsiteX93" fmla="*/ 1513914 w 3581650"/>
                  <a:gd name="connsiteY93" fmla="*/ 2339421 h 3448751"/>
                  <a:gd name="connsiteX94" fmla="*/ 1512385 w 3581650"/>
                  <a:gd name="connsiteY94" fmla="*/ 2497135 h 3448751"/>
                  <a:gd name="connsiteX95" fmla="*/ 1476332 w 3581650"/>
                  <a:gd name="connsiteY95" fmla="*/ 2690893 h 3448751"/>
                  <a:gd name="connsiteX96" fmla="*/ 1518391 w 3581650"/>
                  <a:gd name="connsiteY96" fmla="*/ 3021351 h 3448751"/>
                  <a:gd name="connsiteX97" fmla="*/ 1539406 w 3581650"/>
                  <a:gd name="connsiteY97" fmla="*/ 3200070 h 3448751"/>
                  <a:gd name="connsiteX98" fmla="*/ 1530412 w 3581650"/>
                  <a:gd name="connsiteY98" fmla="*/ 3294711 h 3448751"/>
                  <a:gd name="connsiteX99" fmla="*/ 1455317 w 3581650"/>
                  <a:gd name="connsiteY99" fmla="*/ 3355296 h 3448751"/>
                  <a:gd name="connsiteX100" fmla="*/ 1401246 w 3581650"/>
                  <a:gd name="connsiteY100" fmla="*/ 3403361 h 3448751"/>
                  <a:gd name="connsiteX101" fmla="*/ 1481348 w 3581650"/>
                  <a:gd name="connsiteY101" fmla="*/ 3443431 h 3448751"/>
                  <a:gd name="connsiteX102" fmla="*/ 1520194 w 3581650"/>
                  <a:gd name="connsiteY102" fmla="*/ 3448751 h 3448751"/>
                  <a:gd name="connsiteX103" fmla="*/ 1594505 w 3581650"/>
                  <a:gd name="connsiteY103" fmla="*/ 3430421 h 3448751"/>
                  <a:gd name="connsiteX104" fmla="*/ 1661596 w 3581650"/>
                  <a:gd name="connsiteY104" fmla="*/ 3411395 h 3448751"/>
                  <a:gd name="connsiteX105" fmla="*/ 1702626 w 3581650"/>
                  <a:gd name="connsiteY105" fmla="*/ 3379368 h 3448751"/>
                  <a:gd name="connsiteX106" fmla="*/ 1673617 w 3581650"/>
                  <a:gd name="connsiteY106" fmla="*/ 3312277 h 3448751"/>
                  <a:gd name="connsiteX107" fmla="*/ 1662634 w 3581650"/>
                  <a:gd name="connsiteY107" fmla="*/ 3253190 h 3448751"/>
                  <a:gd name="connsiteX108" fmla="*/ 1664623 w 3581650"/>
                  <a:gd name="connsiteY108" fmla="*/ 3196093 h 3448751"/>
                  <a:gd name="connsiteX109" fmla="*/ 1666612 w 3581650"/>
                  <a:gd name="connsiteY109" fmla="*/ 2967810 h 3448751"/>
                  <a:gd name="connsiteX110" fmla="*/ 1703655 w 3581650"/>
                  <a:gd name="connsiteY110" fmla="*/ 2803590 h 3448751"/>
                  <a:gd name="connsiteX111" fmla="*/ 1712649 w 3581650"/>
                  <a:gd name="connsiteY111" fmla="*/ 2627359 h 3448751"/>
                  <a:gd name="connsiteX112" fmla="*/ 1715676 w 3581650"/>
                  <a:gd name="connsiteY112" fmla="*/ 2518209 h 3448751"/>
                  <a:gd name="connsiteX113" fmla="*/ 1751720 w 3581650"/>
                  <a:gd name="connsiteY113" fmla="*/ 2303936 h 3448751"/>
                  <a:gd name="connsiteX114" fmla="*/ 1772735 w 3581650"/>
                  <a:gd name="connsiteY114" fmla="*/ 2076652 h 3448751"/>
                  <a:gd name="connsiteX115" fmla="*/ 1792133 w 3581650"/>
                  <a:gd name="connsiteY115" fmla="*/ 1881395 h 3448751"/>
                  <a:gd name="connsiteX116" fmla="*/ 1809278 w 3581650"/>
                  <a:gd name="connsiteY116" fmla="*/ 2076652 h 3448751"/>
                  <a:gd name="connsiteX117" fmla="*/ 1830293 w 3581650"/>
                  <a:gd name="connsiteY117" fmla="*/ 2303936 h 3448751"/>
                  <a:gd name="connsiteX118" fmla="*/ 1866346 w 3581650"/>
                  <a:gd name="connsiteY118" fmla="*/ 2518209 h 3448751"/>
                  <a:gd name="connsiteX119" fmla="*/ 1869325 w 3581650"/>
                  <a:gd name="connsiteY119" fmla="*/ 2627359 h 3448751"/>
                  <a:gd name="connsiteX120" fmla="*/ 1878318 w 3581650"/>
                  <a:gd name="connsiteY120" fmla="*/ 2803590 h 3448751"/>
                  <a:gd name="connsiteX121" fmla="*/ 1915361 w 3581650"/>
                  <a:gd name="connsiteY121" fmla="*/ 2967810 h 3448751"/>
                  <a:gd name="connsiteX122" fmla="*/ 1917360 w 3581650"/>
                  <a:gd name="connsiteY122" fmla="*/ 3196093 h 3448751"/>
                  <a:gd name="connsiteX123" fmla="*/ 1919349 w 3581650"/>
                  <a:gd name="connsiteY123" fmla="*/ 3253190 h 3448751"/>
                  <a:gd name="connsiteX124" fmla="*/ 1908366 w 3581650"/>
                  <a:gd name="connsiteY124" fmla="*/ 3312277 h 3448751"/>
                  <a:gd name="connsiteX125" fmla="*/ 1879318 w 3581650"/>
                  <a:gd name="connsiteY125" fmla="*/ 3379368 h 3448751"/>
                  <a:gd name="connsiteX126" fmla="*/ 1920378 w 3581650"/>
                  <a:gd name="connsiteY126" fmla="*/ 3411395 h 3448751"/>
                  <a:gd name="connsiteX127" fmla="*/ 1987468 w 3581650"/>
                  <a:gd name="connsiteY127" fmla="*/ 3430421 h 3448751"/>
                  <a:gd name="connsiteX128" fmla="*/ 2061789 w 3581650"/>
                  <a:gd name="connsiteY128" fmla="*/ 3448751 h 3448751"/>
                  <a:gd name="connsiteX129" fmla="*/ 2100635 w 3581650"/>
                  <a:gd name="connsiteY129" fmla="*/ 3443431 h 3448751"/>
                  <a:gd name="connsiteX130" fmla="*/ 2180727 w 3581650"/>
                  <a:gd name="connsiteY130" fmla="*/ 3403361 h 3448751"/>
                  <a:gd name="connsiteX131" fmla="*/ 2126539 w 3581650"/>
                  <a:gd name="connsiteY131" fmla="*/ 3355296 h 3448751"/>
                  <a:gd name="connsiteX132" fmla="*/ 982409 w 3581650"/>
                  <a:gd name="connsiteY132" fmla="*/ 745043 h 3448751"/>
                  <a:gd name="connsiteX133" fmla="*/ 1082634 w 3581650"/>
                  <a:gd name="connsiteY133" fmla="*/ 738803 h 3448751"/>
                  <a:gd name="connsiteX134" fmla="*/ 1279840 w 3581650"/>
                  <a:gd name="connsiteY134" fmla="*/ 743936 h 3448751"/>
                  <a:gd name="connsiteX135" fmla="*/ 1367476 w 3581650"/>
                  <a:gd name="connsiteY135" fmla="*/ 739567 h 3448751"/>
                  <a:gd name="connsiteX136" fmla="*/ 1359942 w 3581650"/>
                  <a:gd name="connsiteY136" fmla="*/ 711439 h 3448751"/>
                  <a:gd name="connsiteX137" fmla="*/ 1339926 w 3581650"/>
                  <a:gd name="connsiteY137" fmla="*/ 650099 h 3448751"/>
                  <a:gd name="connsiteX138" fmla="*/ 1073032 w 3581650"/>
                  <a:gd name="connsiteY138" fmla="*/ 563032 h 3448751"/>
                  <a:gd name="connsiteX139" fmla="*/ 1069319 w 3581650"/>
                  <a:gd name="connsiteY139" fmla="*/ 560544 h 3448751"/>
                  <a:gd name="connsiteX140" fmla="*/ 1008430 w 3581650"/>
                  <a:gd name="connsiteY140" fmla="*/ 538725 h 3448751"/>
                  <a:gd name="connsiteX141" fmla="*/ 983173 w 3581650"/>
                  <a:gd name="connsiteY141" fmla="*/ 535326 h 3448751"/>
                  <a:gd name="connsiteX142" fmla="*/ 906099 w 3581650"/>
                  <a:gd name="connsiteY142" fmla="*/ 519866 h 3448751"/>
                  <a:gd name="connsiteX143" fmla="*/ 811106 w 3581650"/>
                  <a:gd name="connsiteY143" fmla="*/ 522384 h 3448751"/>
                  <a:gd name="connsiteX144" fmla="*/ 418260 w 3581650"/>
                  <a:gd name="connsiteY144" fmla="*/ 560348 h 3448751"/>
                  <a:gd name="connsiteX145" fmla="*/ 188370 w 3581650"/>
                  <a:gd name="connsiteY145" fmla="*/ 545270 h 3448751"/>
                  <a:gd name="connsiteX146" fmla="*/ 157 w 3581650"/>
                  <a:gd name="connsiteY146" fmla="*/ 564942 h 3448751"/>
                  <a:gd name="connsiteX147" fmla="*/ 49417 w 3581650"/>
                  <a:gd name="connsiteY147" fmla="*/ 596862 h 3448751"/>
                  <a:gd name="connsiteX148" fmla="*/ 149230 w 3581650"/>
                  <a:gd name="connsiteY148" fmla="*/ 606845 h 3448751"/>
                  <a:gd name="connsiteX149" fmla="*/ 222327 w 3581650"/>
                  <a:gd name="connsiteY149" fmla="*/ 630995 h 3448751"/>
                  <a:gd name="connsiteX150" fmla="*/ 117429 w 3581650"/>
                  <a:gd name="connsiteY150" fmla="*/ 688053 h 3448751"/>
                  <a:gd name="connsiteX151" fmla="*/ 163426 w 3581650"/>
                  <a:gd name="connsiteY151" fmla="*/ 708383 h 3448751"/>
                  <a:gd name="connsiteX152" fmla="*/ 213176 w 3581650"/>
                  <a:gd name="connsiteY152" fmla="*/ 689895 h 3448751"/>
                  <a:gd name="connsiteX153" fmla="*/ 272684 w 3581650"/>
                  <a:gd name="connsiteY153" fmla="*/ 697704 h 3448751"/>
                  <a:gd name="connsiteX154" fmla="*/ 425921 w 3581650"/>
                  <a:gd name="connsiteY154" fmla="*/ 676042 h 3448751"/>
                  <a:gd name="connsiteX155" fmla="*/ 725802 w 3581650"/>
                  <a:gd name="connsiteY155" fmla="*/ 747375 h 3448751"/>
                  <a:gd name="connsiteX156" fmla="*/ 982399 w 3581650"/>
                  <a:gd name="connsiteY156" fmla="*/ 745043 h 3448751"/>
                  <a:gd name="connsiteX157" fmla="*/ 3581493 w 3581650"/>
                  <a:gd name="connsiteY157" fmla="*/ 564982 h 3448751"/>
                  <a:gd name="connsiteX158" fmla="*/ 3393280 w 3581650"/>
                  <a:gd name="connsiteY158" fmla="*/ 545309 h 3448751"/>
                  <a:gd name="connsiteX159" fmla="*/ 3163390 w 3581650"/>
                  <a:gd name="connsiteY159" fmla="*/ 560387 h 3448751"/>
                  <a:gd name="connsiteX160" fmla="*/ 2770544 w 3581650"/>
                  <a:gd name="connsiteY160" fmla="*/ 522423 h 3448751"/>
                  <a:gd name="connsiteX161" fmla="*/ 2675522 w 3581650"/>
                  <a:gd name="connsiteY161" fmla="*/ 519895 h 3448751"/>
                  <a:gd name="connsiteX162" fmla="*/ 2598487 w 3581650"/>
                  <a:gd name="connsiteY162" fmla="*/ 535365 h 3448751"/>
                  <a:gd name="connsiteX163" fmla="*/ 2573220 w 3581650"/>
                  <a:gd name="connsiteY163" fmla="*/ 538765 h 3448751"/>
                  <a:gd name="connsiteX164" fmla="*/ 2512341 w 3581650"/>
                  <a:gd name="connsiteY164" fmla="*/ 560583 h 3448751"/>
                  <a:gd name="connsiteX165" fmla="*/ 2508627 w 3581650"/>
                  <a:gd name="connsiteY165" fmla="*/ 563071 h 3448751"/>
                  <a:gd name="connsiteX166" fmla="*/ 2241734 w 3581650"/>
                  <a:gd name="connsiteY166" fmla="*/ 650099 h 3448751"/>
                  <a:gd name="connsiteX167" fmla="*/ 2221718 w 3581650"/>
                  <a:gd name="connsiteY167" fmla="*/ 711478 h 3448751"/>
                  <a:gd name="connsiteX168" fmla="*/ 2214174 w 3581650"/>
                  <a:gd name="connsiteY168" fmla="*/ 739606 h 3448751"/>
                  <a:gd name="connsiteX169" fmla="*/ 2301810 w 3581650"/>
                  <a:gd name="connsiteY169" fmla="*/ 743976 h 3448751"/>
                  <a:gd name="connsiteX170" fmla="*/ 2499017 w 3581650"/>
                  <a:gd name="connsiteY170" fmla="*/ 738842 h 3448751"/>
                  <a:gd name="connsiteX171" fmla="*/ 2599241 w 3581650"/>
                  <a:gd name="connsiteY171" fmla="*/ 745083 h 3448751"/>
                  <a:gd name="connsiteX172" fmla="*/ 2855809 w 3581650"/>
                  <a:gd name="connsiteY172" fmla="*/ 747453 h 3448751"/>
                  <a:gd name="connsiteX173" fmla="*/ 3155689 w 3581650"/>
                  <a:gd name="connsiteY173" fmla="*/ 676121 h 3448751"/>
                  <a:gd name="connsiteX174" fmla="*/ 3308927 w 3581650"/>
                  <a:gd name="connsiteY174" fmla="*/ 697782 h 3448751"/>
                  <a:gd name="connsiteX175" fmla="*/ 3368444 w 3581650"/>
                  <a:gd name="connsiteY175" fmla="*/ 689974 h 3448751"/>
                  <a:gd name="connsiteX176" fmla="*/ 3418194 w 3581650"/>
                  <a:gd name="connsiteY176" fmla="*/ 708461 h 3448751"/>
                  <a:gd name="connsiteX177" fmla="*/ 3464192 w 3581650"/>
                  <a:gd name="connsiteY177" fmla="*/ 688132 h 3448751"/>
                  <a:gd name="connsiteX178" fmla="*/ 3359294 w 3581650"/>
                  <a:gd name="connsiteY178" fmla="*/ 631073 h 3448751"/>
                  <a:gd name="connsiteX179" fmla="*/ 3432390 w 3581650"/>
                  <a:gd name="connsiteY179" fmla="*/ 606923 h 3448751"/>
                  <a:gd name="connsiteX180" fmla="*/ 3532203 w 3581650"/>
                  <a:gd name="connsiteY180" fmla="*/ 596940 h 3448751"/>
                  <a:gd name="connsiteX181" fmla="*/ 3581493 w 3581650"/>
                  <a:gd name="connsiteY181" fmla="*/ 564982 h 3448751"/>
                  <a:gd name="connsiteX182" fmla="*/ 1443168 w 3581650"/>
                  <a:gd name="connsiteY182" fmla="*/ 1837631 h 3448751"/>
                  <a:gd name="connsiteX183" fmla="*/ 1447450 w 3581650"/>
                  <a:gd name="connsiteY183" fmla="*/ 1564653 h 3448751"/>
                  <a:gd name="connsiteX184" fmla="*/ 1411514 w 3581650"/>
                  <a:gd name="connsiteY184" fmla="*/ 1633497 h 3448751"/>
                  <a:gd name="connsiteX185" fmla="*/ 1271826 w 3581650"/>
                  <a:gd name="connsiteY185" fmla="*/ 1953433 h 3448751"/>
                  <a:gd name="connsiteX186" fmla="*/ 1171190 w 3581650"/>
                  <a:gd name="connsiteY186" fmla="*/ 2208766 h 3448751"/>
                  <a:gd name="connsiteX187" fmla="*/ 1079528 w 3581650"/>
                  <a:gd name="connsiteY187" fmla="*/ 2333415 h 3448751"/>
                  <a:gd name="connsiteX188" fmla="*/ 902297 w 3581650"/>
                  <a:gd name="connsiteY188" fmla="*/ 2687915 h 3448751"/>
                  <a:gd name="connsiteX189" fmla="*/ 830201 w 3581650"/>
                  <a:gd name="connsiteY189" fmla="*/ 2917727 h 3448751"/>
                  <a:gd name="connsiteX190" fmla="*/ 774631 w 3581650"/>
                  <a:gd name="connsiteY190" fmla="*/ 2977812 h 3448751"/>
                  <a:gd name="connsiteX191" fmla="*/ 672486 w 3581650"/>
                  <a:gd name="connsiteY191" fmla="*/ 2988335 h 3448751"/>
                  <a:gd name="connsiteX192" fmla="*/ 583851 w 3581650"/>
                  <a:gd name="connsiteY192" fmla="*/ 2977812 h 3448751"/>
                  <a:gd name="connsiteX193" fmla="*/ 536551 w 3581650"/>
                  <a:gd name="connsiteY193" fmla="*/ 2974060 h 3448751"/>
                  <a:gd name="connsiteX194" fmla="*/ 553803 w 3581650"/>
                  <a:gd name="connsiteY194" fmla="*/ 3026641 h 3448751"/>
                  <a:gd name="connsiteX195" fmla="*/ 588368 w 3581650"/>
                  <a:gd name="connsiteY195" fmla="*/ 3053701 h 3448751"/>
                  <a:gd name="connsiteX196" fmla="*/ 647719 w 3581650"/>
                  <a:gd name="connsiteY196" fmla="*/ 3107017 h 3448751"/>
                  <a:gd name="connsiteX197" fmla="*/ 716798 w 3581650"/>
                  <a:gd name="connsiteY197" fmla="*/ 3131814 h 3448751"/>
                  <a:gd name="connsiteX198" fmla="*/ 747611 w 3581650"/>
                  <a:gd name="connsiteY198" fmla="*/ 3152094 h 3448751"/>
                  <a:gd name="connsiteX199" fmla="*/ 796439 w 3581650"/>
                  <a:gd name="connsiteY199" fmla="*/ 3206174 h 3448751"/>
                  <a:gd name="connsiteX200" fmla="*/ 862531 w 3581650"/>
                  <a:gd name="connsiteY200" fmla="*/ 3215168 h 3448751"/>
                  <a:gd name="connsiteX201" fmla="*/ 891805 w 3581650"/>
                  <a:gd name="connsiteY201" fmla="*/ 3134067 h 3448751"/>
                  <a:gd name="connsiteX202" fmla="*/ 908342 w 3581650"/>
                  <a:gd name="connsiteY202" fmla="*/ 3050713 h 3448751"/>
                  <a:gd name="connsiteX203" fmla="*/ 987180 w 3581650"/>
                  <a:gd name="connsiteY203" fmla="*/ 2886229 h 3448751"/>
                  <a:gd name="connsiteX204" fmla="*/ 1089325 w 3581650"/>
                  <a:gd name="connsiteY204" fmla="*/ 2721019 h 3448751"/>
                  <a:gd name="connsiteX205" fmla="*/ 1222233 w 3581650"/>
                  <a:gd name="connsiteY205" fmla="*/ 2547541 h 3448751"/>
                  <a:gd name="connsiteX206" fmla="*/ 1281819 w 3581650"/>
                  <a:gd name="connsiteY206" fmla="*/ 2412106 h 3448751"/>
                  <a:gd name="connsiteX207" fmla="*/ 1327856 w 3581650"/>
                  <a:gd name="connsiteY207" fmla="*/ 2340008 h 3448751"/>
                  <a:gd name="connsiteX208" fmla="*/ 1387942 w 3581650"/>
                  <a:gd name="connsiteY208" fmla="*/ 2265923 h 3448751"/>
                  <a:gd name="connsiteX209" fmla="*/ 1475656 w 3581650"/>
                  <a:gd name="connsiteY209" fmla="*/ 2156469 h 3448751"/>
                  <a:gd name="connsiteX210" fmla="*/ 1443159 w 3581650"/>
                  <a:gd name="connsiteY210" fmla="*/ 1837641 h 3448751"/>
                  <a:gd name="connsiteX211" fmla="*/ 2997681 w 3581650"/>
                  <a:gd name="connsiteY211" fmla="*/ 2977822 h 3448751"/>
                  <a:gd name="connsiteX212" fmla="*/ 2909046 w 3581650"/>
                  <a:gd name="connsiteY212" fmla="*/ 2988344 h 3448751"/>
                  <a:gd name="connsiteX213" fmla="*/ 2806902 w 3581650"/>
                  <a:gd name="connsiteY213" fmla="*/ 2977822 h 3448751"/>
                  <a:gd name="connsiteX214" fmla="*/ 2751332 w 3581650"/>
                  <a:gd name="connsiteY214" fmla="*/ 2917736 h 3448751"/>
                  <a:gd name="connsiteX215" fmla="*/ 2679235 w 3581650"/>
                  <a:gd name="connsiteY215" fmla="*/ 2687925 h 3448751"/>
                  <a:gd name="connsiteX216" fmla="*/ 2502005 w 3581650"/>
                  <a:gd name="connsiteY216" fmla="*/ 2333425 h 3448751"/>
                  <a:gd name="connsiteX217" fmla="*/ 2410382 w 3581650"/>
                  <a:gd name="connsiteY217" fmla="*/ 2208776 h 3448751"/>
                  <a:gd name="connsiteX218" fmla="*/ 2309736 w 3581650"/>
                  <a:gd name="connsiteY218" fmla="*/ 1953443 h 3448751"/>
                  <a:gd name="connsiteX219" fmla="*/ 2170048 w 3581650"/>
                  <a:gd name="connsiteY219" fmla="*/ 1633507 h 3448751"/>
                  <a:gd name="connsiteX220" fmla="*/ 2134112 w 3581650"/>
                  <a:gd name="connsiteY220" fmla="*/ 1564663 h 3448751"/>
                  <a:gd name="connsiteX221" fmla="*/ 2138403 w 3581650"/>
                  <a:gd name="connsiteY221" fmla="*/ 1837641 h 3448751"/>
                  <a:gd name="connsiteX222" fmla="*/ 2105837 w 3581650"/>
                  <a:gd name="connsiteY222" fmla="*/ 2156391 h 3448751"/>
                  <a:gd name="connsiteX223" fmla="*/ 2193551 w 3581650"/>
                  <a:gd name="connsiteY223" fmla="*/ 2265844 h 3448751"/>
                  <a:gd name="connsiteX224" fmla="*/ 2253627 w 3581650"/>
                  <a:gd name="connsiteY224" fmla="*/ 2339930 h 3448751"/>
                  <a:gd name="connsiteX225" fmla="*/ 2299674 w 3581650"/>
                  <a:gd name="connsiteY225" fmla="*/ 2412037 h 3448751"/>
                  <a:gd name="connsiteX226" fmla="*/ 2359260 w 3581650"/>
                  <a:gd name="connsiteY226" fmla="*/ 2547473 h 3448751"/>
                  <a:gd name="connsiteX227" fmla="*/ 2492168 w 3581650"/>
                  <a:gd name="connsiteY227" fmla="*/ 2720951 h 3448751"/>
                  <a:gd name="connsiteX228" fmla="*/ 2594313 w 3581650"/>
                  <a:gd name="connsiteY228" fmla="*/ 2886160 h 3448751"/>
                  <a:gd name="connsiteX229" fmla="*/ 2673151 w 3581650"/>
                  <a:gd name="connsiteY229" fmla="*/ 3050644 h 3448751"/>
                  <a:gd name="connsiteX230" fmla="*/ 2689679 w 3581650"/>
                  <a:gd name="connsiteY230" fmla="*/ 3133998 h 3448751"/>
                  <a:gd name="connsiteX231" fmla="*/ 2718952 w 3581650"/>
                  <a:gd name="connsiteY231" fmla="*/ 3215089 h 3448751"/>
                  <a:gd name="connsiteX232" fmla="*/ 2785044 w 3581650"/>
                  <a:gd name="connsiteY232" fmla="*/ 3206096 h 3448751"/>
                  <a:gd name="connsiteX233" fmla="*/ 2833883 w 3581650"/>
                  <a:gd name="connsiteY233" fmla="*/ 3152015 h 3448751"/>
                  <a:gd name="connsiteX234" fmla="*/ 2864685 w 3581650"/>
                  <a:gd name="connsiteY234" fmla="*/ 3131735 h 3448751"/>
                  <a:gd name="connsiteX235" fmla="*/ 2933765 w 3581650"/>
                  <a:gd name="connsiteY235" fmla="*/ 3106939 h 3448751"/>
                  <a:gd name="connsiteX236" fmla="*/ 2993086 w 3581650"/>
                  <a:gd name="connsiteY236" fmla="*/ 3053633 h 3448751"/>
                  <a:gd name="connsiteX237" fmla="*/ 3027641 w 3581650"/>
                  <a:gd name="connsiteY237" fmla="*/ 3026573 h 3448751"/>
                  <a:gd name="connsiteX238" fmla="*/ 3044904 w 3581650"/>
                  <a:gd name="connsiteY238" fmla="*/ 2973991 h 3448751"/>
                  <a:gd name="connsiteX239" fmla="*/ 2997681 w 3581650"/>
                  <a:gd name="connsiteY239" fmla="*/ 2977812 h 344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581650" h="3448751">
                    <a:moveTo>
                      <a:pt x="1637240" y="309071"/>
                    </a:moveTo>
                    <a:cubicBezTo>
                      <a:pt x="1639190" y="317839"/>
                      <a:pt x="1643980" y="323120"/>
                      <a:pt x="1648801" y="323120"/>
                    </a:cubicBezTo>
                    <a:cubicBezTo>
                      <a:pt x="1651211" y="323120"/>
                      <a:pt x="1653582" y="321817"/>
                      <a:pt x="1655688" y="319024"/>
                    </a:cubicBezTo>
                    <a:cubicBezTo>
                      <a:pt x="1656413" y="326216"/>
                      <a:pt x="1657177" y="332878"/>
                      <a:pt x="1657902" y="338726"/>
                    </a:cubicBezTo>
                    <a:cubicBezTo>
                      <a:pt x="1663154" y="380786"/>
                      <a:pt x="1668121" y="402104"/>
                      <a:pt x="1691702" y="426597"/>
                    </a:cubicBezTo>
                    <a:cubicBezTo>
                      <a:pt x="1729627" y="466021"/>
                      <a:pt x="1757794" y="480677"/>
                      <a:pt x="1791584" y="480677"/>
                    </a:cubicBezTo>
                    <a:cubicBezTo>
                      <a:pt x="1825365" y="480677"/>
                      <a:pt x="1852042" y="466021"/>
                      <a:pt x="1889977" y="426597"/>
                    </a:cubicBezTo>
                    <a:cubicBezTo>
                      <a:pt x="1913510" y="402104"/>
                      <a:pt x="1918526" y="380786"/>
                      <a:pt x="1923767" y="338726"/>
                    </a:cubicBezTo>
                    <a:cubicBezTo>
                      <a:pt x="1924492" y="332878"/>
                      <a:pt x="1925256" y="326216"/>
                      <a:pt x="1925981" y="319024"/>
                    </a:cubicBezTo>
                    <a:cubicBezTo>
                      <a:pt x="1928088" y="321856"/>
                      <a:pt x="1930498" y="323120"/>
                      <a:pt x="1932840" y="323120"/>
                    </a:cubicBezTo>
                    <a:cubicBezTo>
                      <a:pt x="1937660" y="323120"/>
                      <a:pt x="1942441" y="317800"/>
                      <a:pt x="1944429" y="309071"/>
                    </a:cubicBezTo>
                    <a:cubicBezTo>
                      <a:pt x="1947800" y="294071"/>
                      <a:pt x="1948946" y="285420"/>
                      <a:pt x="1958322" y="253883"/>
                    </a:cubicBezTo>
                    <a:cubicBezTo>
                      <a:pt x="1967698" y="222346"/>
                      <a:pt x="1961692" y="214087"/>
                      <a:pt x="1956412" y="209571"/>
                    </a:cubicBezTo>
                    <a:cubicBezTo>
                      <a:pt x="1954766" y="208150"/>
                      <a:pt x="1952316" y="207504"/>
                      <a:pt x="1949602" y="207504"/>
                    </a:cubicBezTo>
                    <a:cubicBezTo>
                      <a:pt x="1944243" y="207504"/>
                      <a:pt x="1937699" y="209992"/>
                      <a:pt x="1933065" y="214126"/>
                    </a:cubicBezTo>
                    <a:cubicBezTo>
                      <a:pt x="1934250" y="184921"/>
                      <a:pt x="1935014" y="152581"/>
                      <a:pt x="1935014" y="117184"/>
                    </a:cubicBezTo>
                    <a:cubicBezTo>
                      <a:pt x="1935014" y="15803"/>
                      <a:pt x="1817870" y="0"/>
                      <a:pt x="1790810" y="0"/>
                    </a:cubicBezTo>
                    <a:cubicBezTo>
                      <a:pt x="1763790" y="0"/>
                      <a:pt x="1646606" y="15773"/>
                      <a:pt x="1646606" y="117184"/>
                    </a:cubicBezTo>
                    <a:cubicBezTo>
                      <a:pt x="1646606" y="152581"/>
                      <a:pt x="1647331" y="184921"/>
                      <a:pt x="1648556" y="214126"/>
                    </a:cubicBezTo>
                    <a:cubicBezTo>
                      <a:pt x="1643931" y="209992"/>
                      <a:pt x="1637348" y="207504"/>
                      <a:pt x="1631989" y="207504"/>
                    </a:cubicBezTo>
                    <a:cubicBezTo>
                      <a:pt x="1629275" y="207504"/>
                      <a:pt x="1626865" y="208150"/>
                      <a:pt x="1625180" y="209571"/>
                    </a:cubicBezTo>
                    <a:cubicBezTo>
                      <a:pt x="1619938" y="214087"/>
                      <a:pt x="1613923" y="222356"/>
                      <a:pt x="1623299" y="253883"/>
                    </a:cubicBezTo>
                    <a:cubicBezTo>
                      <a:pt x="1632714" y="285459"/>
                      <a:pt x="1633860" y="294071"/>
                      <a:pt x="1637230" y="309071"/>
                    </a:cubicBezTo>
                    <a:close/>
                    <a:moveTo>
                      <a:pt x="2126519" y="3355296"/>
                    </a:moveTo>
                    <a:cubicBezTo>
                      <a:pt x="2087448" y="3330265"/>
                      <a:pt x="2070950" y="3312738"/>
                      <a:pt x="2051434" y="3294711"/>
                    </a:cubicBezTo>
                    <a:cubicBezTo>
                      <a:pt x="2031918" y="3276694"/>
                      <a:pt x="2048446" y="3240640"/>
                      <a:pt x="2042440" y="3200070"/>
                    </a:cubicBezTo>
                    <a:cubicBezTo>
                      <a:pt x="2036435" y="3159510"/>
                      <a:pt x="2034935" y="3147489"/>
                      <a:pt x="2063484" y="3021351"/>
                    </a:cubicBezTo>
                    <a:cubicBezTo>
                      <a:pt x="2092033" y="2895173"/>
                      <a:pt x="2107043" y="2797545"/>
                      <a:pt x="2105544" y="2690893"/>
                    </a:cubicBezTo>
                    <a:cubicBezTo>
                      <a:pt x="2104054" y="2584232"/>
                      <a:pt x="2070989" y="2539194"/>
                      <a:pt x="2069500" y="2497135"/>
                    </a:cubicBezTo>
                    <a:cubicBezTo>
                      <a:pt x="2067962" y="2455076"/>
                      <a:pt x="2071028" y="2405522"/>
                      <a:pt x="2067962" y="2339421"/>
                    </a:cubicBezTo>
                    <a:cubicBezTo>
                      <a:pt x="2064944" y="2273329"/>
                      <a:pt x="2068461" y="2242792"/>
                      <a:pt x="2080483" y="2164718"/>
                    </a:cubicBezTo>
                    <a:cubicBezTo>
                      <a:pt x="2092494" y="2086605"/>
                      <a:pt x="2106504" y="1978455"/>
                      <a:pt x="2114498" y="1836288"/>
                    </a:cubicBezTo>
                    <a:cubicBezTo>
                      <a:pt x="2122503" y="1694073"/>
                      <a:pt x="2119015" y="1596984"/>
                      <a:pt x="2102487" y="1521898"/>
                    </a:cubicBezTo>
                    <a:cubicBezTo>
                      <a:pt x="2085949" y="1446813"/>
                      <a:pt x="2060428" y="1399737"/>
                      <a:pt x="2083461" y="1320636"/>
                    </a:cubicBezTo>
                    <a:cubicBezTo>
                      <a:pt x="2106504" y="1241533"/>
                      <a:pt x="2081472" y="1180419"/>
                      <a:pt x="2078494" y="1116345"/>
                    </a:cubicBezTo>
                    <a:cubicBezTo>
                      <a:pt x="2075505" y="1052282"/>
                      <a:pt x="2080483" y="1056259"/>
                      <a:pt x="2109531" y="1015200"/>
                    </a:cubicBezTo>
                    <a:cubicBezTo>
                      <a:pt x="2138570" y="974140"/>
                      <a:pt x="2176612" y="780872"/>
                      <a:pt x="2198656" y="704787"/>
                    </a:cubicBezTo>
                    <a:cubicBezTo>
                      <a:pt x="2220660" y="628673"/>
                      <a:pt x="2226715" y="627713"/>
                      <a:pt x="2226715" y="627713"/>
                    </a:cubicBezTo>
                    <a:cubicBezTo>
                      <a:pt x="2403945" y="607697"/>
                      <a:pt x="2463032" y="564639"/>
                      <a:pt x="2499085" y="540606"/>
                    </a:cubicBezTo>
                    <a:cubicBezTo>
                      <a:pt x="2535129" y="516574"/>
                      <a:pt x="2531112" y="520591"/>
                      <a:pt x="2595215" y="511568"/>
                    </a:cubicBezTo>
                    <a:cubicBezTo>
                      <a:pt x="2659317" y="502574"/>
                      <a:pt x="2723381" y="487535"/>
                      <a:pt x="2836548" y="424461"/>
                    </a:cubicBezTo>
                    <a:cubicBezTo>
                      <a:pt x="2949714" y="361397"/>
                      <a:pt x="3092919" y="253237"/>
                      <a:pt x="3092919" y="253237"/>
                    </a:cubicBezTo>
                    <a:cubicBezTo>
                      <a:pt x="3099278" y="253433"/>
                      <a:pt x="3105587" y="253540"/>
                      <a:pt x="3111789" y="253540"/>
                    </a:cubicBezTo>
                    <a:cubicBezTo>
                      <a:pt x="3170072" y="253540"/>
                      <a:pt x="3220586" y="244625"/>
                      <a:pt x="3244050" y="220210"/>
                    </a:cubicBezTo>
                    <a:cubicBezTo>
                      <a:pt x="3270071" y="193190"/>
                      <a:pt x="3284120" y="192161"/>
                      <a:pt x="3297131" y="192161"/>
                    </a:cubicBezTo>
                    <a:lnTo>
                      <a:pt x="3350212" y="192161"/>
                    </a:lnTo>
                    <a:cubicBezTo>
                      <a:pt x="3376233" y="192161"/>
                      <a:pt x="3396288" y="178151"/>
                      <a:pt x="3386265" y="157107"/>
                    </a:cubicBezTo>
                    <a:cubicBezTo>
                      <a:pt x="3378986" y="141872"/>
                      <a:pt x="3320164" y="139766"/>
                      <a:pt x="3288363" y="139766"/>
                    </a:cubicBezTo>
                    <a:cubicBezTo>
                      <a:pt x="3276312" y="139766"/>
                      <a:pt x="3268122" y="140070"/>
                      <a:pt x="3268122" y="140070"/>
                    </a:cubicBezTo>
                    <a:cubicBezTo>
                      <a:pt x="3268122" y="140070"/>
                      <a:pt x="3294182" y="121054"/>
                      <a:pt x="3328207" y="92044"/>
                    </a:cubicBezTo>
                    <a:cubicBezTo>
                      <a:pt x="3362223" y="63035"/>
                      <a:pt x="3370267" y="76006"/>
                      <a:pt x="3418331" y="47957"/>
                    </a:cubicBezTo>
                    <a:cubicBezTo>
                      <a:pt x="3466396" y="19908"/>
                      <a:pt x="3453386" y="882"/>
                      <a:pt x="3453386" y="882"/>
                    </a:cubicBezTo>
                    <a:cubicBezTo>
                      <a:pt x="3392310" y="20897"/>
                      <a:pt x="3339229" y="34946"/>
                      <a:pt x="3270150" y="47957"/>
                    </a:cubicBezTo>
                    <a:cubicBezTo>
                      <a:pt x="3201070" y="60968"/>
                      <a:pt x="3162988" y="100039"/>
                      <a:pt x="3059854" y="142098"/>
                    </a:cubicBezTo>
                    <a:cubicBezTo>
                      <a:pt x="2956719" y="184157"/>
                      <a:pt x="2851547" y="193190"/>
                      <a:pt x="2678343" y="243243"/>
                    </a:cubicBezTo>
                    <a:cubicBezTo>
                      <a:pt x="2505130" y="293307"/>
                      <a:pt x="2384968" y="380404"/>
                      <a:pt x="2384968" y="380404"/>
                    </a:cubicBezTo>
                    <a:cubicBezTo>
                      <a:pt x="2350178" y="375084"/>
                      <a:pt x="2318494" y="372791"/>
                      <a:pt x="2289642" y="372791"/>
                    </a:cubicBezTo>
                    <a:cubicBezTo>
                      <a:pt x="2101429" y="372791"/>
                      <a:pt x="2032966" y="470537"/>
                      <a:pt x="2011765" y="470537"/>
                    </a:cubicBezTo>
                    <a:lnTo>
                      <a:pt x="2011452" y="470537"/>
                    </a:lnTo>
                    <a:cubicBezTo>
                      <a:pt x="1993621" y="469802"/>
                      <a:pt x="1953168" y="439921"/>
                      <a:pt x="1927226" y="417143"/>
                    </a:cubicBezTo>
                    <a:cubicBezTo>
                      <a:pt x="1922131" y="425950"/>
                      <a:pt x="1915822" y="434562"/>
                      <a:pt x="1907357" y="443360"/>
                    </a:cubicBezTo>
                    <a:cubicBezTo>
                      <a:pt x="1864847" y="487565"/>
                      <a:pt x="1832390" y="504788"/>
                      <a:pt x="1791663" y="504788"/>
                    </a:cubicBezTo>
                    <a:cubicBezTo>
                      <a:pt x="1750407" y="504788"/>
                      <a:pt x="1716431" y="486947"/>
                      <a:pt x="1674440" y="443360"/>
                    </a:cubicBezTo>
                    <a:cubicBezTo>
                      <a:pt x="1666024" y="434562"/>
                      <a:pt x="1659705" y="425990"/>
                      <a:pt x="1654659" y="417260"/>
                    </a:cubicBezTo>
                    <a:cubicBezTo>
                      <a:pt x="1629246" y="439764"/>
                      <a:pt x="1588489" y="469773"/>
                      <a:pt x="1570384" y="470537"/>
                    </a:cubicBezTo>
                    <a:lnTo>
                      <a:pt x="1570120" y="470537"/>
                    </a:lnTo>
                    <a:cubicBezTo>
                      <a:pt x="1548958" y="470537"/>
                      <a:pt x="1480417" y="372791"/>
                      <a:pt x="1292243" y="372791"/>
                    </a:cubicBezTo>
                    <a:cubicBezTo>
                      <a:pt x="1263352" y="372791"/>
                      <a:pt x="1231697" y="375084"/>
                      <a:pt x="1196908" y="380404"/>
                    </a:cubicBezTo>
                    <a:cubicBezTo>
                      <a:pt x="1196908" y="380404"/>
                      <a:pt x="1076697" y="293307"/>
                      <a:pt x="903493" y="243243"/>
                    </a:cubicBezTo>
                    <a:cubicBezTo>
                      <a:pt x="730279" y="193190"/>
                      <a:pt x="625117" y="184196"/>
                      <a:pt x="521982" y="142098"/>
                    </a:cubicBezTo>
                    <a:cubicBezTo>
                      <a:pt x="418848" y="100039"/>
                      <a:pt x="380805" y="60968"/>
                      <a:pt x="311687" y="47957"/>
                    </a:cubicBezTo>
                    <a:cubicBezTo>
                      <a:pt x="242617" y="34946"/>
                      <a:pt x="189487" y="20937"/>
                      <a:pt x="128451" y="882"/>
                    </a:cubicBezTo>
                    <a:cubicBezTo>
                      <a:pt x="128451" y="882"/>
                      <a:pt x="115440" y="19908"/>
                      <a:pt x="163505" y="47957"/>
                    </a:cubicBezTo>
                    <a:cubicBezTo>
                      <a:pt x="211579" y="76006"/>
                      <a:pt x="219613" y="62996"/>
                      <a:pt x="253639" y="92044"/>
                    </a:cubicBezTo>
                    <a:cubicBezTo>
                      <a:pt x="287654" y="121093"/>
                      <a:pt x="313715" y="140070"/>
                      <a:pt x="313715" y="140070"/>
                    </a:cubicBezTo>
                    <a:cubicBezTo>
                      <a:pt x="313715" y="140070"/>
                      <a:pt x="305534" y="139766"/>
                      <a:pt x="293474" y="139766"/>
                    </a:cubicBezTo>
                    <a:cubicBezTo>
                      <a:pt x="261672" y="139766"/>
                      <a:pt x="202850" y="141872"/>
                      <a:pt x="195581" y="157107"/>
                    </a:cubicBezTo>
                    <a:cubicBezTo>
                      <a:pt x="185548" y="178112"/>
                      <a:pt x="205603" y="192161"/>
                      <a:pt x="231634" y="192161"/>
                    </a:cubicBezTo>
                    <a:lnTo>
                      <a:pt x="284715" y="192161"/>
                    </a:lnTo>
                    <a:cubicBezTo>
                      <a:pt x="297726" y="192161"/>
                      <a:pt x="311765" y="193190"/>
                      <a:pt x="337796" y="220210"/>
                    </a:cubicBezTo>
                    <a:cubicBezTo>
                      <a:pt x="361329" y="244625"/>
                      <a:pt x="411804" y="253540"/>
                      <a:pt x="470097" y="253540"/>
                    </a:cubicBezTo>
                    <a:cubicBezTo>
                      <a:pt x="476328" y="253540"/>
                      <a:pt x="482647" y="253433"/>
                      <a:pt x="488995" y="253237"/>
                    </a:cubicBezTo>
                    <a:cubicBezTo>
                      <a:pt x="488995" y="253237"/>
                      <a:pt x="632161" y="361387"/>
                      <a:pt x="745328" y="424461"/>
                    </a:cubicBezTo>
                    <a:cubicBezTo>
                      <a:pt x="858495" y="487535"/>
                      <a:pt x="922558" y="502574"/>
                      <a:pt x="986661" y="511568"/>
                    </a:cubicBezTo>
                    <a:cubicBezTo>
                      <a:pt x="1050764" y="520552"/>
                      <a:pt x="1046747" y="516574"/>
                      <a:pt x="1082800" y="540606"/>
                    </a:cubicBezTo>
                    <a:cubicBezTo>
                      <a:pt x="1118844" y="564639"/>
                      <a:pt x="1177940" y="607697"/>
                      <a:pt x="1355170" y="627713"/>
                    </a:cubicBezTo>
                    <a:cubicBezTo>
                      <a:pt x="1355170" y="627713"/>
                      <a:pt x="1361215" y="628712"/>
                      <a:pt x="1383220" y="704787"/>
                    </a:cubicBezTo>
                    <a:cubicBezTo>
                      <a:pt x="1405224" y="780911"/>
                      <a:pt x="1443306" y="974169"/>
                      <a:pt x="1472354" y="1015200"/>
                    </a:cubicBezTo>
                    <a:cubicBezTo>
                      <a:pt x="1501403" y="1056269"/>
                      <a:pt x="1506409" y="1052282"/>
                      <a:pt x="1503391" y="1116345"/>
                    </a:cubicBezTo>
                    <a:cubicBezTo>
                      <a:pt x="1500403" y="1180409"/>
                      <a:pt x="1475372" y="1241523"/>
                      <a:pt x="1498415" y="1320636"/>
                    </a:cubicBezTo>
                    <a:cubicBezTo>
                      <a:pt x="1521458" y="1399737"/>
                      <a:pt x="1495926" y="1446774"/>
                      <a:pt x="1479398" y="1521859"/>
                    </a:cubicBezTo>
                    <a:cubicBezTo>
                      <a:pt x="1462861" y="1596984"/>
                      <a:pt x="1459383" y="1694073"/>
                      <a:pt x="1467377" y="1836288"/>
                    </a:cubicBezTo>
                    <a:cubicBezTo>
                      <a:pt x="1475372" y="1978504"/>
                      <a:pt x="1489382" y="2086615"/>
                      <a:pt x="1501403" y="2164718"/>
                    </a:cubicBezTo>
                    <a:cubicBezTo>
                      <a:pt x="1513414" y="2242831"/>
                      <a:pt x="1516902" y="2273329"/>
                      <a:pt x="1513914" y="2339421"/>
                    </a:cubicBezTo>
                    <a:cubicBezTo>
                      <a:pt x="1510926" y="2405512"/>
                      <a:pt x="1513914" y="2455076"/>
                      <a:pt x="1512385" y="2497135"/>
                    </a:cubicBezTo>
                    <a:cubicBezTo>
                      <a:pt x="1510847" y="2539194"/>
                      <a:pt x="1477821" y="2584242"/>
                      <a:pt x="1476332" y="2690893"/>
                    </a:cubicBezTo>
                    <a:cubicBezTo>
                      <a:pt x="1474803" y="2797555"/>
                      <a:pt x="1489842" y="2895183"/>
                      <a:pt x="1518391" y="3021351"/>
                    </a:cubicBezTo>
                    <a:cubicBezTo>
                      <a:pt x="1546940" y="3147528"/>
                      <a:pt x="1545411" y="3159540"/>
                      <a:pt x="1539406" y="3200070"/>
                    </a:cubicBezTo>
                    <a:cubicBezTo>
                      <a:pt x="1533390" y="3240640"/>
                      <a:pt x="1549928" y="3276694"/>
                      <a:pt x="1530412" y="3294711"/>
                    </a:cubicBezTo>
                    <a:cubicBezTo>
                      <a:pt x="1510886" y="3312738"/>
                      <a:pt x="1494358" y="3330265"/>
                      <a:pt x="1455317" y="3355296"/>
                    </a:cubicBezTo>
                    <a:cubicBezTo>
                      <a:pt x="1416246" y="3380328"/>
                      <a:pt x="1395241" y="3388322"/>
                      <a:pt x="1401246" y="3403361"/>
                    </a:cubicBezTo>
                    <a:cubicBezTo>
                      <a:pt x="1407252" y="3418361"/>
                      <a:pt x="1440318" y="3431420"/>
                      <a:pt x="1481348" y="3443431"/>
                    </a:cubicBezTo>
                    <a:cubicBezTo>
                      <a:pt x="1494055" y="3447144"/>
                      <a:pt x="1507252" y="3448751"/>
                      <a:pt x="1520194" y="3448751"/>
                    </a:cubicBezTo>
                    <a:cubicBezTo>
                      <a:pt x="1549007" y="3448751"/>
                      <a:pt x="1576527" y="3440757"/>
                      <a:pt x="1594505" y="3430421"/>
                    </a:cubicBezTo>
                    <a:cubicBezTo>
                      <a:pt x="1620575" y="3415421"/>
                      <a:pt x="1631558" y="3411395"/>
                      <a:pt x="1661596" y="3411395"/>
                    </a:cubicBezTo>
                    <a:cubicBezTo>
                      <a:pt x="1691644" y="3411395"/>
                      <a:pt x="1701627" y="3402411"/>
                      <a:pt x="1702626" y="3379368"/>
                    </a:cubicBezTo>
                    <a:cubicBezTo>
                      <a:pt x="1703655" y="3356325"/>
                      <a:pt x="1688616" y="3336310"/>
                      <a:pt x="1673617" y="3312277"/>
                    </a:cubicBezTo>
                    <a:cubicBezTo>
                      <a:pt x="1658578" y="3288245"/>
                      <a:pt x="1655629" y="3274235"/>
                      <a:pt x="1662634" y="3253190"/>
                    </a:cubicBezTo>
                    <a:cubicBezTo>
                      <a:pt x="1669630" y="3232185"/>
                      <a:pt x="1666612" y="3227169"/>
                      <a:pt x="1664623" y="3196093"/>
                    </a:cubicBezTo>
                    <a:cubicBezTo>
                      <a:pt x="1662634" y="3165055"/>
                      <a:pt x="1665613" y="3030883"/>
                      <a:pt x="1666612" y="2967810"/>
                    </a:cubicBezTo>
                    <a:cubicBezTo>
                      <a:pt x="1667602" y="2904735"/>
                      <a:pt x="1689645" y="2859698"/>
                      <a:pt x="1703655" y="2803590"/>
                    </a:cubicBezTo>
                    <a:cubicBezTo>
                      <a:pt x="1717665" y="2747481"/>
                      <a:pt x="1718654" y="2681429"/>
                      <a:pt x="1712649" y="2627359"/>
                    </a:cubicBezTo>
                    <a:cubicBezTo>
                      <a:pt x="1706643" y="2573288"/>
                      <a:pt x="1709661" y="2571290"/>
                      <a:pt x="1715676" y="2518209"/>
                    </a:cubicBezTo>
                    <a:cubicBezTo>
                      <a:pt x="1721682" y="2465128"/>
                      <a:pt x="1736681" y="2390043"/>
                      <a:pt x="1751720" y="2303936"/>
                    </a:cubicBezTo>
                    <a:cubicBezTo>
                      <a:pt x="1766729" y="2217828"/>
                      <a:pt x="1773763" y="2165776"/>
                      <a:pt x="1772735" y="2076652"/>
                    </a:cubicBezTo>
                    <a:cubicBezTo>
                      <a:pt x="1771696" y="1987517"/>
                      <a:pt x="1780886" y="1881395"/>
                      <a:pt x="1792133" y="1881395"/>
                    </a:cubicBezTo>
                    <a:cubicBezTo>
                      <a:pt x="1803390" y="1881395"/>
                      <a:pt x="1810316" y="1987517"/>
                      <a:pt x="1809278" y="2076652"/>
                    </a:cubicBezTo>
                    <a:cubicBezTo>
                      <a:pt x="1808249" y="2165786"/>
                      <a:pt x="1815293" y="2217828"/>
                      <a:pt x="1830293" y="2303936"/>
                    </a:cubicBezTo>
                    <a:cubicBezTo>
                      <a:pt x="1845292" y="2390043"/>
                      <a:pt x="1860331" y="2465128"/>
                      <a:pt x="1866346" y="2518209"/>
                    </a:cubicBezTo>
                    <a:cubicBezTo>
                      <a:pt x="1872352" y="2571290"/>
                      <a:pt x="1875340" y="2573278"/>
                      <a:pt x="1869325" y="2627359"/>
                    </a:cubicBezTo>
                    <a:cubicBezTo>
                      <a:pt x="1863319" y="2681439"/>
                      <a:pt x="1864348" y="2747491"/>
                      <a:pt x="1878318" y="2803590"/>
                    </a:cubicBezTo>
                    <a:cubicBezTo>
                      <a:pt x="1892328" y="2859698"/>
                      <a:pt x="1914372" y="2904735"/>
                      <a:pt x="1915361" y="2967810"/>
                    </a:cubicBezTo>
                    <a:cubicBezTo>
                      <a:pt x="1916400" y="3030874"/>
                      <a:pt x="1919349" y="3165055"/>
                      <a:pt x="1917360" y="3196093"/>
                    </a:cubicBezTo>
                    <a:cubicBezTo>
                      <a:pt x="1915361" y="3227130"/>
                      <a:pt x="1912383" y="3232146"/>
                      <a:pt x="1919349" y="3253190"/>
                    </a:cubicBezTo>
                    <a:cubicBezTo>
                      <a:pt x="1926344" y="3274205"/>
                      <a:pt x="1923366" y="3288245"/>
                      <a:pt x="1908366" y="3312277"/>
                    </a:cubicBezTo>
                    <a:cubicBezTo>
                      <a:pt x="1893357" y="3336310"/>
                      <a:pt x="1878318" y="3356364"/>
                      <a:pt x="1879318" y="3379368"/>
                    </a:cubicBezTo>
                    <a:cubicBezTo>
                      <a:pt x="1880307" y="3402411"/>
                      <a:pt x="1890300" y="3411395"/>
                      <a:pt x="1920378" y="3411395"/>
                    </a:cubicBezTo>
                    <a:cubicBezTo>
                      <a:pt x="1950425" y="3411395"/>
                      <a:pt x="1961447" y="3415421"/>
                      <a:pt x="1987468" y="3430421"/>
                    </a:cubicBezTo>
                    <a:cubicBezTo>
                      <a:pt x="2005456" y="3440786"/>
                      <a:pt x="2032966" y="3448751"/>
                      <a:pt x="2061789" y="3448751"/>
                    </a:cubicBezTo>
                    <a:cubicBezTo>
                      <a:pt x="2074722" y="3448751"/>
                      <a:pt x="2087889" y="3447144"/>
                      <a:pt x="2100635" y="3443431"/>
                    </a:cubicBezTo>
                    <a:cubicBezTo>
                      <a:pt x="2141695" y="3431410"/>
                      <a:pt x="2174721" y="3418400"/>
                      <a:pt x="2180727" y="3403361"/>
                    </a:cubicBezTo>
                    <a:cubicBezTo>
                      <a:pt x="2186586" y="3388362"/>
                      <a:pt x="2165571" y="3380367"/>
                      <a:pt x="2126539" y="3355296"/>
                    </a:cubicBezTo>
                    <a:close/>
                    <a:moveTo>
                      <a:pt x="982409" y="745043"/>
                    </a:moveTo>
                    <a:cubicBezTo>
                      <a:pt x="1045630" y="731229"/>
                      <a:pt x="1040467" y="728859"/>
                      <a:pt x="1082634" y="738803"/>
                    </a:cubicBezTo>
                    <a:cubicBezTo>
                      <a:pt x="1116728" y="746915"/>
                      <a:pt x="1170083" y="765666"/>
                      <a:pt x="1279840" y="743936"/>
                    </a:cubicBezTo>
                    <a:cubicBezTo>
                      <a:pt x="1318647" y="736246"/>
                      <a:pt x="1342140" y="724342"/>
                      <a:pt x="1367476" y="739567"/>
                    </a:cubicBezTo>
                    <a:cubicBezTo>
                      <a:pt x="1364801" y="729162"/>
                      <a:pt x="1362234" y="719404"/>
                      <a:pt x="1359942" y="711439"/>
                    </a:cubicBezTo>
                    <a:cubicBezTo>
                      <a:pt x="1349762" y="676277"/>
                      <a:pt x="1343443" y="658672"/>
                      <a:pt x="1339926" y="650099"/>
                    </a:cubicBezTo>
                    <a:cubicBezTo>
                      <a:pt x="1172268" y="629545"/>
                      <a:pt x="1110340" y="588064"/>
                      <a:pt x="1073032" y="563032"/>
                    </a:cubicBezTo>
                    <a:lnTo>
                      <a:pt x="1069319" y="560544"/>
                    </a:lnTo>
                    <a:cubicBezTo>
                      <a:pt x="1043445" y="543281"/>
                      <a:pt x="1043445" y="543281"/>
                      <a:pt x="1008430" y="538725"/>
                    </a:cubicBezTo>
                    <a:cubicBezTo>
                      <a:pt x="1001347" y="537775"/>
                      <a:pt x="993088" y="536697"/>
                      <a:pt x="983173" y="535326"/>
                    </a:cubicBezTo>
                    <a:cubicBezTo>
                      <a:pt x="959748" y="532034"/>
                      <a:pt x="934834" y="527782"/>
                      <a:pt x="906099" y="519866"/>
                    </a:cubicBezTo>
                    <a:cubicBezTo>
                      <a:pt x="876090" y="519288"/>
                      <a:pt x="844210" y="519934"/>
                      <a:pt x="811106" y="522384"/>
                    </a:cubicBezTo>
                    <a:cubicBezTo>
                      <a:pt x="631279" y="535708"/>
                      <a:pt x="529595" y="563875"/>
                      <a:pt x="418260" y="560348"/>
                    </a:cubicBezTo>
                    <a:cubicBezTo>
                      <a:pt x="306974" y="556791"/>
                      <a:pt x="257675" y="533406"/>
                      <a:pt x="188370" y="545270"/>
                    </a:cubicBezTo>
                    <a:cubicBezTo>
                      <a:pt x="119065" y="557134"/>
                      <a:pt x="64377" y="562493"/>
                      <a:pt x="157" y="564942"/>
                    </a:cubicBezTo>
                    <a:cubicBezTo>
                      <a:pt x="157" y="564942"/>
                      <a:pt x="-5388" y="587329"/>
                      <a:pt x="49417" y="596862"/>
                    </a:cubicBezTo>
                    <a:cubicBezTo>
                      <a:pt x="104252" y="606433"/>
                      <a:pt x="107240" y="591463"/>
                      <a:pt x="149230" y="606845"/>
                    </a:cubicBezTo>
                    <a:cubicBezTo>
                      <a:pt x="191290" y="622197"/>
                      <a:pt x="222327" y="630995"/>
                      <a:pt x="222327" y="630995"/>
                    </a:cubicBezTo>
                    <a:cubicBezTo>
                      <a:pt x="222327" y="630995"/>
                      <a:pt x="119535" y="664903"/>
                      <a:pt x="117429" y="688053"/>
                    </a:cubicBezTo>
                    <a:cubicBezTo>
                      <a:pt x="115362" y="711292"/>
                      <a:pt x="139012" y="717445"/>
                      <a:pt x="163426" y="708383"/>
                    </a:cubicBezTo>
                    <a:cubicBezTo>
                      <a:pt x="187802" y="699310"/>
                      <a:pt x="200969" y="694451"/>
                      <a:pt x="213176" y="689895"/>
                    </a:cubicBezTo>
                    <a:cubicBezTo>
                      <a:pt x="225423" y="685379"/>
                      <a:pt x="238894" y="681440"/>
                      <a:pt x="272684" y="697704"/>
                    </a:cubicBezTo>
                    <a:cubicBezTo>
                      <a:pt x="306475" y="713967"/>
                      <a:pt x="364689" y="700956"/>
                      <a:pt x="425921" y="676042"/>
                    </a:cubicBezTo>
                    <a:cubicBezTo>
                      <a:pt x="425921" y="676042"/>
                      <a:pt x="597832" y="727634"/>
                      <a:pt x="725802" y="747375"/>
                    </a:cubicBezTo>
                    <a:cubicBezTo>
                      <a:pt x="853890" y="767165"/>
                      <a:pt x="919178" y="758936"/>
                      <a:pt x="982399" y="745043"/>
                    </a:cubicBezTo>
                    <a:close/>
                    <a:moveTo>
                      <a:pt x="3581493" y="564982"/>
                    </a:moveTo>
                    <a:cubicBezTo>
                      <a:pt x="3517273" y="562532"/>
                      <a:pt x="3462585" y="557173"/>
                      <a:pt x="3393280" y="545309"/>
                    </a:cubicBezTo>
                    <a:cubicBezTo>
                      <a:pt x="3324014" y="533445"/>
                      <a:pt x="3274686" y="556830"/>
                      <a:pt x="3163390" y="560387"/>
                    </a:cubicBezTo>
                    <a:cubicBezTo>
                      <a:pt x="3052065" y="563875"/>
                      <a:pt x="2950381" y="535747"/>
                      <a:pt x="2770544" y="522423"/>
                    </a:cubicBezTo>
                    <a:cubicBezTo>
                      <a:pt x="2737401" y="519974"/>
                      <a:pt x="2705560" y="519327"/>
                      <a:pt x="2675522" y="519895"/>
                    </a:cubicBezTo>
                    <a:cubicBezTo>
                      <a:pt x="2646777" y="527782"/>
                      <a:pt x="2621863" y="532073"/>
                      <a:pt x="2598487" y="535365"/>
                    </a:cubicBezTo>
                    <a:cubicBezTo>
                      <a:pt x="2588572" y="536737"/>
                      <a:pt x="2580264" y="537814"/>
                      <a:pt x="2573220" y="538765"/>
                    </a:cubicBezTo>
                    <a:cubicBezTo>
                      <a:pt x="2538205" y="543320"/>
                      <a:pt x="2538205" y="543320"/>
                      <a:pt x="2512341" y="560583"/>
                    </a:cubicBezTo>
                    <a:lnTo>
                      <a:pt x="2508627" y="563071"/>
                    </a:lnTo>
                    <a:cubicBezTo>
                      <a:pt x="2471232" y="588132"/>
                      <a:pt x="2409128" y="629731"/>
                      <a:pt x="2241734" y="650099"/>
                    </a:cubicBezTo>
                    <a:cubicBezTo>
                      <a:pt x="2238207" y="658672"/>
                      <a:pt x="2231858" y="676267"/>
                      <a:pt x="2221718" y="711478"/>
                    </a:cubicBezTo>
                    <a:cubicBezTo>
                      <a:pt x="2219416" y="719404"/>
                      <a:pt x="2216859" y="729162"/>
                      <a:pt x="2214174" y="739606"/>
                    </a:cubicBezTo>
                    <a:cubicBezTo>
                      <a:pt x="2239510" y="724381"/>
                      <a:pt x="2263013" y="736275"/>
                      <a:pt x="2301810" y="743976"/>
                    </a:cubicBezTo>
                    <a:cubicBezTo>
                      <a:pt x="2411567" y="765745"/>
                      <a:pt x="2464913" y="746954"/>
                      <a:pt x="2499017" y="738842"/>
                    </a:cubicBezTo>
                    <a:cubicBezTo>
                      <a:pt x="2541154" y="728898"/>
                      <a:pt x="2535991" y="731229"/>
                      <a:pt x="2599241" y="745083"/>
                    </a:cubicBezTo>
                    <a:cubicBezTo>
                      <a:pt x="2662472" y="758936"/>
                      <a:pt x="2727750" y="767165"/>
                      <a:pt x="2855809" y="747453"/>
                    </a:cubicBezTo>
                    <a:cubicBezTo>
                      <a:pt x="2983818" y="727702"/>
                      <a:pt x="3155689" y="676121"/>
                      <a:pt x="3155689" y="676121"/>
                    </a:cubicBezTo>
                    <a:cubicBezTo>
                      <a:pt x="3216961" y="701035"/>
                      <a:pt x="3275127" y="714045"/>
                      <a:pt x="3308927" y="697782"/>
                    </a:cubicBezTo>
                    <a:cubicBezTo>
                      <a:pt x="3342766" y="681480"/>
                      <a:pt x="3356237" y="685418"/>
                      <a:pt x="3368444" y="689974"/>
                    </a:cubicBezTo>
                    <a:cubicBezTo>
                      <a:pt x="3380651" y="694529"/>
                      <a:pt x="3393780" y="699389"/>
                      <a:pt x="3418194" y="708461"/>
                    </a:cubicBezTo>
                    <a:cubicBezTo>
                      <a:pt x="3442608" y="717523"/>
                      <a:pt x="3466298" y="711361"/>
                      <a:pt x="3464192" y="688132"/>
                    </a:cubicBezTo>
                    <a:cubicBezTo>
                      <a:pt x="3462124" y="664942"/>
                      <a:pt x="3359294" y="631073"/>
                      <a:pt x="3359294" y="631073"/>
                    </a:cubicBezTo>
                    <a:cubicBezTo>
                      <a:pt x="3359294" y="631073"/>
                      <a:pt x="3390331" y="622275"/>
                      <a:pt x="3432390" y="606923"/>
                    </a:cubicBezTo>
                    <a:cubicBezTo>
                      <a:pt x="3474371" y="591542"/>
                      <a:pt x="3477398" y="606541"/>
                      <a:pt x="3532203" y="596940"/>
                    </a:cubicBezTo>
                    <a:cubicBezTo>
                      <a:pt x="3587048" y="587368"/>
                      <a:pt x="3581493" y="564982"/>
                      <a:pt x="3581493" y="564982"/>
                    </a:cubicBezTo>
                    <a:close/>
                    <a:moveTo>
                      <a:pt x="1443168" y="1837631"/>
                    </a:moveTo>
                    <a:cubicBezTo>
                      <a:pt x="1436546" y="1720643"/>
                      <a:pt x="1437927" y="1634036"/>
                      <a:pt x="1447450" y="1564653"/>
                    </a:cubicBezTo>
                    <a:cubicBezTo>
                      <a:pt x="1439034" y="1582944"/>
                      <a:pt x="1427787" y="1604184"/>
                      <a:pt x="1411514" y="1633497"/>
                    </a:cubicBezTo>
                    <a:cubicBezTo>
                      <a:pt x="1364948" y="1717616"/>
                      <a:pt x="1309369" y="1821250"/>
                      <a:pt x="1271826" y="1953433"/>
                    </a:cubicBezTo>
                    <a:cubicBezTo>
                      <a:pt x="1234284" y="2085616"/>
                      <a:pt x="1214729" y="2132153"/>
                      <a:pt x="1171190" y="2208766"/>
                    </a:cubicBezTo>
                    <a:cubicBezTo>
                      <a:pt x="1127632" y="2285390"/>
                      <a:pt x="1129131" y="2285390"/>
                      <a:pt x="1079528" y="2333415"/>
                    </a:cubicBezTo>
                    <a:cubicBezTo>
                      <a:pt x="1029964" y="2381490"/>
                      <a:pt x="947345" y="2509156"/>
                      <a:pt x="902297" y="2687915"/>
                    </a:cubicBezTo>
                    <a:cubicBezTo>
                      <a:pt x="857211" y="2866634"/>
                      <a:pt x="852734" y="2881673"/>
                      <a:pt x="830201" y="2917727"/>
                    </a:cubicBezTo>
                    <a:cubicBezTo>
                      <a:pt x="807657" y="2953780"/>
                      <a:pt x="801652" y="2971807"/>
                      <a:pt x="774631" y="2977812"/>
                    </a:cubicBezTo>
                    <a:cubicBezTo>
                      <a:pt x="747611" y="2983818"/>
                      <a:pt x="720551" y="2989833"/>
                      <a:pt x="672486" y="2988335"/>
                    </a:cubicBezTo>
                    <a:cubicBezTo>
                      <a:pt x="624421" y="2986806"/>
                      <a:pt x="609412" y="2986806"/>
                      <a:pt x="583851" y="2977812"/>
                    </a:cubicBezTo>
                    <a:cubicBezTo>
                      <a:pt x="558281" y="2968819"/>
                      <a:pt x="542556" y="2964302"/>
                      <a:pt x="536551" y="2974060"/>
                    </a:cubicBezTo>
                    <a:cubicBezTo>
                      <a:pt x="530535" y="2983818"/>
                      <a:pt x="527557" y="3014630"/>
                      <a:pt x="553803" y="3026641"/>
                    </a:cubicBezTo>
                    <a:cubicBezTo>
                      <a:pt x="580099" y="3038662"/>
                      <a:pt x="577836" y="3036409"/>
                      <a:pt x="588368" y="3053701"/>
                    </a:cubicBezTo>
                    <a:cubicBezTo>
                      <a:pt x="598890" y="3070964"/>
                      <a:pt x="614653" y="3087491"/>
                      <a:pt x="647719" y="3107017"/>
                    </a:cubicBezTo>
                    <a:cubicBezTo>
                      <a:pt x="680745" y="3126572"/>
                      <a:pt x="694255" y="3129551"/>
                      <a:pt x="716798" y="3131814"/>
                    </a:cubicBezTo>
                    <a:cubicBezTo>
                      <a:pt x="739342" y="3134067"/>
                      <a:pt x="737079" y="3134067"/>
                      <a:pt x="747611" y="3152094"/>
                    </a:cubicBezTo>
                    <a:cubicBezTo>
                      <a:pt x="758133" y="3170120"/>
                      <a:pt x="765628" y="3185120"/>
                      <a:pt x="796439" y="3206174"/>
                    </a:cubicBezTo>
                    <a:cubicBezTo>
                      <a:pt x="827242" y="3227218"/>
                      <a:pt x="846767" y="3230206"/>
                      <a:pt x="862531" y="3215168"/>
                    </a:cubicBezTo>
                    <a:cubicBezTo>
                      <a:pt x="878295" y="3200159"/>
                      <a:pt x="890316" y="3176087"/>
                      <a:pt x="891805" y="3134067"/>
                    </a:cubicBezTo>
                    <a:cubicBezTo>
                      <a:pt x="893343" y="3092008"/>
                      <a:pt x="894068" y="3071728"/>
                      <a:pt x="908342" y="3050713"/>
                    </a:cubicBezTo>
                    <a:cubicBezTo>
                      <a:pt x="922617" y="3029669"/>
                      <a:pt x="954918" y="2955348"/>
                      <a:pt x="987180" y="2886229"/>
                    </a:cubicBezTo>
                    <a:cubicBezTo>
                      <a:pt x="1019481" y="2817159"/>
                      <a:pt x="1038272" y="2778078"/>
                      <a:pt x="1089325" y="2721019"/>
                    </a:cubicBezTo>
                    <a:cubicBezTo>
                      <a:pt x="1140417" y="2663922"/>
                      <a:pt x="1190706" y="2631660"/>
                      <a:pt x="1222233" y="2547541"/>
                    </a:cubicBezTo>
                    <a:cubicBezTo>
                      <a:pt x="1253770" y="2463433"/>
                      <a:pt x="1253800" y="2446122"/>
                      <a:pt x="1281819" y="2412106"/>
                    </a:cubicBezTo>
                    <a:cubicBezTo>
                      <a:pt x="1309829" y="2378090"/>
                      <a:pt x="1315835" y="2364041"/>
                      <a:pt x="1327856" y="2340008"/>
                    </a:cubicBezTo>
                    <a:cubicBezTo>
                      <a:pt x="1339877" y="2315976"/>
                      <a:pt x="1348861" y="2308971"/>
                      <a:pt x="1387942" y="2265923"/>
                    </a:cubicBezTo>
                    <a:cubicBezTo>
                      <a:pt x="1413082" y="2238206"/>
                      <a:pt x="1447224" y="2196843"/>
                      <a:pt x="1475656" y="2156469"/>
                    </a:cubicBezTo>
                    <a:cubicBezTo>
                      <a:pt x="1460118" y="2052374"/>
                      <a:pt x="1449360" y="1947976"/>
                      <a:pt x="1443159" y="1837641"/>
                    </a:cubicBezTo>
                    <a:close/>
                    <a:moveTo>
                      <a:pt x="2997681" y="2977822"/>
                    </a:moveTo>
                    <a:cubicBezTo>
                      <a:pt x="2972120" y="2986816"/>
                      <a:pt x="2957111" y="2986816"/>
                      <a:pt x="2909046" y="2988344"/>
                    </a:cubicBezTo>
                    <a:cubicBezTo>
                      <a:pt x="2860982" y="2989873"/>
                      <a:pt x="2833961" y="2983828"/>
                      <a:pt x="2806902" y="2977822"/>
                    </a:cubicBezTo>
                    <a:cubicBezTo>
                      <a:pt x="2779881" y="2971817"/>
                      <a:pt x="2773875" y="2953790"/>
                      <a:pt x="2751332" y="2917736"/>
                    </a:cubicBezTo>
                    <a:cubicBezTo>
                      <a:pt x="2728789" y="2881693"/>
                      <a:pt x="2724312" y="2866644"/>
                      <a:pt x="2679235" y="2687925"/>
                    </a:cubicBezTo>
                    <a:cubicBezTo>
                      <a:pt x="2634149" y="2509205"/>
                      <a:pt x="2551568" y="2381539"/>
                      <a:pt x="2502005" y="2333425"/>
                    </a:cubicBezTo>
                    <a:cubicBezTo>
                      <a:pt x="2452441" y="2285360"/>
                      <a:pt x="2453940" y="2285360"/>
                      <a:pt x="2410382" y="2208776"/>
                    </a:cubicBezTo>
                    <a:cubicBezTo>
                      <a:pt x="2366833" y="2132162"/>
                      <a:pt x="2347318" y="2085626"/>
                      <a:pt x="2309736" y="1953443"/>
                    </a:cubicBezTo>
                    <a:cubicBezTo>
                      <a:pt x="2272193" y="1821260"/>
                      <a:pt x="2216624" y="1717626"/>
                      <a:pt x="2170048" y="1633507"/>
                    </a:cubicBezTo>
                    <a:cubicBezTo>
                      <a:pt x="2153824" y="1604155"/>
                      <a:pt x="2142577" y="1582915"/>
                      <a:pt x="2134112" y="1564663"/>
                    </a:cubicBezTo>
                    <a:cubicBezTo>
                      <a:pt x="2143645" y="1634046"/>
                      <a:pt x="2145026" y="1720653"/>
                      <a:pt x="2138403" y="1837641"/>
                    </a:cubicBezTo>
                    <a:cubicBezTo>
                      <a:pt x="2132202" y="1947976"/>
                      <a:pt x="2121444" y="2052374"/>
                      <a:pt x="2105837" y="2156391"/>
                    </a:cubicBezTo>
                    <a:cubicBezTo>
                      <a:pt x="2134269" y="2196764"/>
                      <a:pt x="2168402" y="2238138"/>
                      <a:pt x="2193551" y="2265844"/>
                    </a:cubicBezTo>
                    <a:cubicBezTo>
                      <a:pt x="2232622" y="2308893"/>
                      <a:pt x="2241616" y="2315898"/>
                      <a:pt x="2253627" y="2339930"/>
                    </a:cubicBezTo>
                    <a:cubicBezTo>
                      <a:pt x="2265649" y="2363972"/>
                      <a:pt x="2271654" y="2378012"/>
                      <a:pt x="2299674" y="2412037"/>
                    </a:cubicBezTo>
                    <a:cubicBezTo>
                      <a:pt x="2327684" y="2446063"/>
                      <a:pt x="2327723" y="2463355"/>
                      <a:pt x="2359260" y="2547473"/>
                    </a:cubicBezTo>
                    <a:cubicBezTo>
                      <a:pt x="2390787" y="2631581"/>
                      <a:pt x="2441115" y="2663853"/>
                      <a:pt x="2492168" y="2720951"/>
                    </a:cubicBezTo>
                    <a:cubicBezTo>
                      <a:pt x="2543251" y="2778009"/>
                      <a:pt x="2562002" y="2817041"/>
                      <a:pt x="2594313" y="2886160"/>
                    </a:cubicBezTo>
                    <a:cubicBezTo>
                      <a:pt x="2626614" y="2955240"/>
                      <a:pt x="2658867" y="3029600"/>
                      <a:pt x="2673151" y="3050644"/>
                    </a:cubicBezTo>
                    <a:cubicBezTo>
                      <a:pt x="2687425" y="3071649"/>
                      <a:pt x="2688150" y="3091939"/>
                      <a:pt x="2689679" y="3133998"/>
                    </a:cubicBezTo>
                    <a:cubicBezTo>
                      <a:pt x="2691207" y="3176057"/>
                      <a:pt x="2703228" y="3200090"/>
                      <a:pt x="2718952" y="3215089"/>
                    </a:cubicBezTo>
                    <a:cubicBezTo>
                      <a:pt x="2734726" y="3230089"/>
                      <a:pt x="2754242" y="3227101"/>
                      <a:pt x="2785044" y="3206096"/>
                    </a:cubicBezTo>
                    <a:cubicBezTo>
                      <a:pt x="2815856" y="3185081"/>
                      <a:pt x="2823361" y="3170042"/>
                      <a:pt x="2833883" y="3152015"/>
                    </a:cubicBezTo>
                    <a:cubicBezTo>
                      <a:pt x="2844405" y="3133998"/>
                      <a:pt x="2842152" y="3133998"/>
                      <a:pt x="2864685" y="3131735"/>
                    </a:cubicBezTo>
                    <a:cubicBezTo>
                      <a:pt x="2887228" y="3129482"/>
                      <a:pt x="2900739" y="3126494"/>
                      <a:pt x="2933765" y="3106939"/>
                    </a:cubicBezTo>
                    <a:cubicBezTo>
                      <a:pt x="2966791" y="3087423"/>
                      <a:pt x="2982603" y="3070885"/>
                      <a:pt x="2993086" y="3053633"/>
                    </a:cubicBezTo>
                    <a:cubicBezTo>
                      <a:pt x="3003609" y="3036370"/>
                      <a:pt x="3001355" y="3038623"/>
                      <a:pt x="3027641" y="3026573"/>
                    </a:cubicBezTo>
                    <a:cubicBezTo>
                      <a:pt x="3053936" y="3014552"/>
                      <a:pt x="3050909" y="2983788"/>
                      <a:pt x="3044904" y="2973991"/>
                    </a:cubicBezTo>
                    <a:cubicBezTo>
                      <a:pt x="3038966" y="2964263"/>
                      <a:pt x="3023203" y="2968779"/>
                      <a:pt x="2997681" y="2977812"/>
                    </a:cubicBezTo>
                    <a:close/>
                  </a:path>
                </a:pathLst>
              </a:custGeom>
              <a:grpFill/>
              <a:ln w="9797" cap="flat">
                <a:noFill/>
                <a:prstDash val="solid"/>
                <a:miter/>
              </a:ln>
            </p:spPr>
            <p:txBody>
              <a:bodyPr rtlCol="0" anchor="ctr"/>
              <a:lstStyle/>
              <a:p>
                <a:endParaRPr lang="en-IN"/>
              </a:p>
            </p:txBody>
          </p:sp>
        </p:grpSp>
      </p:grpSp>
      <p:sp>
        <p:nvSpPr>
          <p:cNvPr id="28" name="Oval 27">
            <a:extLst>
              <a:ext uri="{FF2B5EF4-FFF2-40B4-BE49-F238E27FC236}">
                <a16:creationId xmlns:a16="http://schemas.microsoft.com/office/drawing/2014/main" id="{6CF60830-9683-EB21-6F03-2EBF2A531862}"/>
              </a:ext>
            </a:extLst>
          </p:cNvPr>
          <p:cNvSpPr/>
          <p:nvPr/>
        </p:nvSpPr>
        <p:spPr>
          <a:xfrm>
            <a:off x="7612109" y="1960990"/>
            <a:ext cx="727587" cy="727587"/>
          </a:xfrm>
          <a:prstGeom prst="ellipse">
            <a:avLst/>
          </a:prstGeom>
          <a:solidFill>
            <a:schemeClr val="accent2"/>
          </a:solidFill>
          <a:ln w="34925">
            <a:solidFill>
              <a:schemeClr val="bg1"/>
            </a:solidFill>
          </a:ln>
          <a:effectLst>
            <a:outerShdw blurRad="889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7BAD8159-E25F-F98D-9611-AF46EBE25A79}"/>
              </a:ext>
            </a:extLst>
          </p:cNvPr>
          <p:cNvSpPr/>
          <p:nvPr/>
        </p:nvSpPr>
        <p:spPr>
          <a:xfrm>
            <a:off x="8794087" y="3955660"/>
            <a:ext cx="727587" cy="727587"/>
          </a:xfrm>
          <a:prstGeom prst="ellipse">
            <a:avLst/>
          </a:prstGeom>
          <a:solidFill>
            <a:schemeClr val="accent4"/>
          </a:solidFill>
          <a:ln w="34925">
            <a:solidFill>
              <a:schemeClr val="bg1"/>
            </a:solidFill>
          </a:ln>
          <a:effectLst>
            <a:outerShdw blurRad="889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BE36262A-5B13-F7F3-9153-C51754026DB0}"/>
              </a:ext>
            </a:extLst>
          </p:cNvPr>
          <p:cNvSpPr/>
          <p:nvPr/>
        </p:nvSpPr>
        <p:spPr>
          <a:xfrm>
            <a:off x="6418737" y="3955660"/>
            <a:ext cx="727587" cy="727587"/>
          </a:xfrm>
          <a:prstGeom prst="ellipse">
            <a:avLst/>
          </a:prstGeom>
          <a:solidFill>
            <a:schemeClr val="accent3"/>
          </a:solidFill>
          <a:ln w="34925">
            <a:solidFill>
              <a:schemeClr val="bg1"/>
            </a:solidFill>
          </a:ln>
          <a:effectLst>
            <a:outerShdw blurRad="889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8" name="Graphic 97" descr="Medicine with solid fill">
            <a:extLst>
              <a:ext uri="{FF2B5EF4-FFF2-40B4-BE49-F238E27FC236}">
                <a16:creationId xmlns:a16="http://schemas.microsoft.com/office/drawing/2014/main" id="{06E6224C-E379-517B-989C-AAC839A291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128" y="2065226"/>
            <a:ext cx="497594" cy="497594"/>
          </a:xfrm>
          <a:prstGeom prst="rect">
            <a:avLst/>
          </a:prstGeom>
          <a:effectLst>
            <a:outerShdw blurRad="50800" dist="38100" dir="2700000" algn="tl" rotWithShape="0">
              <a:prstClr val="black">
                <a:alpha val="40000"/>
              </a:prstClr>
            </a:outerShdw>
          </a:effectLst>
        </p:spPr>
      </p:pic>
      <p:sp>
        <p:nvSpPr>
          <p:cNvPr id="105" name="Freeform: Shape 104">
            <a:extLst>
              <a:ext uri="{FF2B5EF4-FFF2-40B4-BE49-F238E27FC236}">
                <a16:creationId xmlns:a16="http://schemas.microsoft.com/office/drawing/2014/main" id="{DB1B3AFC-187B-03FE-CB68-E6931368AF1A}"/>
              </a:ext>
            </a:extLst>
          </p:cNvPr>
          <p:cNvSpPr/>
          <p:nvPr/>
        </p:nvSpPr>
        <p:spPr>
          <a:xfrm>
            <a:off x="6600883" y="4105336"/>
            <a:ext cx="362432" cy="381026"/>
          </a:xfrm>
          <a:custGeom>
            <a:avLst/>
            <a:gdLst>
              <a:gd name="connsiteX0" fmla="*/ 967380 w 1397311"/>
              <a:gd name="connsiteY0" fmla="*/ 1289845 h 1468998"/>
              <a:gd name="connsiteX1" fmla="*/ 788236 w 1397311"/>
              <a:gd name="connsiteY1" fmla="*/ 1468989 h 1468998"/>
              <a:gd name="connsiteX2" fmla="*/ 585800 w 1397311"/>
              <a:gd name="connsiteY2" fmla="*/ 1468989 h 1468998"/>
              <a:gd name="connsiteX3" fmla="*/ 700452 w 1397311"/>
              <a:gd name="connsiteY3" fmla="*/ 1110701 h 1468998"/>
              <a:gd name="connsiteX4" fmla="*/ 788236 w 1397311"/>
              <a:gd name="connsiteY4" fmla="*/ 1110701 h 1468998"/>
              <a:gd name="connsiteX5" fmla="*/ 967380 w 1397311"/>
              <a:gd name="connsiteY5" fmla="*/ 1289845 h 1468998"/>
              <a:gd name="connsiteX6" fmla="*/ 881394 w 1397311"/>
              <a:gd name="connsiteY6" fmla="*/ 309928 h 1468998"/>
              <a:gd name="connsiteX7" fmla="*/ 684329 w 1397311"/>
              <a:gd name="connsiteY7" fmla="*/ 456833 h 1468998"/>
              <a:gd name="connsiteX8" fmla="*/ 164812 w 1397311"/>
              <a:gd name="connsiteY8" fmla="*/ 843783 h 1468998"/>
              <a:gd name="connsiteX9" fmla="*/ 0 w 1397311"/>
              <a:gd name="connsiteY9" fmla="*/ 967383 h 1468998"/>
              <a:gd name="connsiteX10" fmla="*/ 0 w 1397311"/>
              <a:gd name="connsiteY10" fmla="*/ 1003208 h 1468998"/>
              <a:gd name="connsiteX11" fmla="*/ 465774 w 1397311"/>
              <a:gd name="connsiteY11" fmla="*/ 1468982 h 1468998"/>
              <a:gd name="connsiteX12" fmla="*/ 510560 w 1397311"/>
              <a:gd name="connsiteY12" fmla="*/ 1468982 h 1468998"/>
              <a:gd name="connsiteX13" fmla="*/ 639543 w 1397311"/>
              <a:gd name="connsiteY13" fmla="*/ 1064117 h 1468998"/>
              <a:gd name="connsiteX14" fmla="*/ 913633 w 1397311"/>
              <a:gd name="connsiteY14" fmla="*/ 197065 h 1468998"/>
              <a:gd name="connsiteX15" fmla="*/ 913633 w 1397311"/>
              <a:gd name="connsiteY15" fmla="*/ 0 h 1468998"/>
              <a:gd name="connsiteX16" fmla="*/ 483688 w 1397311"/>
              <a:gd name="connsiteY16" fmla="*/ 0 h 1468998"/>
              <a:gd name="connsiteX17" fmla="*/ 483688 w 1397311"/>
              <a:gd name="connsiteY17" fmla="*/ 200638 h 1468998"/>
              <a:gd name="connsiteX18" fmla="*/ 666418 w 1397311"/>
              <a:gd name="connsiteY18" fmla="*/ 383368 h 1468998"/>
              <a:gd name="connsiteX19" fmla="*/ 107486 w 1397311"/>
              <a:gd name="connsiteY19" fmla="*/ 537438 h 1468998"/>
              <a:gd name="connsiteX20" fmla="*/ 143312 w 1397311"/>
              <a:gd name="connsiteY20" fmla="*/ 501612 h 1468998"/>
              <a:gd name="connsiteX21" fmla="*/ 179137 w 1397311"/>
              <a:gd name="connsiteY21" fmla="*/ 537438 h 1468998"/>
              <a:gd name="connsiteX22" fmla="*/ 179137 w 1397311"/>
              <a:gd name="connsiteY22" fmla="*/ 745248 h 1468998"/>
              <a:gd name="connsiteX23" fmla="*/ 607291 w 1397311"/>
              <a:gd name="connsiteY23" fmla="*/ 426372 h 1468998"/>
              <a:gd name="connsiteX24" fmla="*/ 433534 w 1397311"/>
              <a:gd name="connsiteY24" fmla="*/ 250814 h 1468998"/>
              <a:gd name="connsiteX25" fmla="*/ 6 w 1397311"/>
              <a:gd name="connsiteY25" fmla="*/ 250814 h 1468998"/>
              <a:gd name="connsiteX26" fmla="*/ 6 w 1397311"/>
              <a:gd name="connsiteY26" fmla="*/ 877817 h 1468998"/>
              <a:gd name="connsiteX27" fmla="*/ 107499 w 1397311"/>
              <a:gd name="connsiteY27" fmla="*/ 797206 h 1468998"/>
              <a:gd name="connsiteX28" fmla="*/ 976334 w 1397311"/>
              <a:gd name="connsiteY28" fmla="*/ 250814 h 1468998"/>
              <a:gd name="connsiteX29" fmla="*/ 723738 w 1397311"/>
              <a:gd name="connsiteY29" fmla="*/ 1039047 h 1468998"/>
              <a:gd name="connsiteX30" fmla="*/ 788229 w 1397311"/>
              <a:gd name="connsiteY30" fmla="*/ 1039047 h 1468998"/>
              <a:gd name="connsiteX31" fmla="*/ 1039024 w 1397311"/>
              <a:gd name="connsiteY31" fmla="*/ 1289842 h 1468998"/>
              <a:gd name="connsiteX32" fmla="*/ 963784 w 1397311"/>
              <a:gd name="connsiteY32" fmla="*/ 1468985 h 1468998"/>
              <a:gd name="connsiteX33" fmla="*/ 1218168 w 1397311"/>
              <a:gd name="connsiteY33" fmla="*/ 1468998 h 1468998"/>
              <a:gd name="connsiteX34" fmla="*/ 1218168 w 1397311"/>
              <a:gd name="connsiteY34" fmla="*/ 537451 h 1468998"/>
              <a:gd name="connsiteX35" fmla="*/ 1253993 w 1397311"/>
              <a:gd name="connsiteY35" fmla="*/ 501625 h 1468998"/>
              <a:gd name="connsiteX36" fmla="*/ 1289819 w 1397311"/>
              <a:gd name="connsiteY36" fmla="*/ 537451 h 1468998"/>
              <a:gd name="connsiteX37" fmla="*/ 1289819 w 1397311"/>
              <a:gd name="connsiteY37" fmla="*/ 1468998 h 1468998"/>
              <a:gd name="connsiteX38" fmla="*/ 1397312 w 1397311"/>
              <a:gd name="connsiteY38" fmla="*/ 1468998 h 1468998"/>
              <a:gd name="connsiteX39" fmla="*/ 1397312 w 1397311"/>
              <a:gd name="connsiteY39" fmla="*/ 250820 h 146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97311" h="1468998">
                <a:moveTo>
                  <a:pt x="967380" y="1289845"/>
                </a:moveTo>
                <a:cubicBezTo>
                  <a:pt x="967380" y="1388377"/>
                  <a:pt x="886768" y="1468989"/>
                  <a:pt x="788236" y="1468989"/>
                </a:cubicBezTo>
                <a:lnTo>
                  <a:pt x="585800" y="1468989"/>
                </a:lnTo>
                <a:lnTo>
                  <a:pt x="700452" y="1110701"/>
                </a:lnTo>
                <a:lnTo>
                  <a:pt x="788236" y="1110701"/>
                </a:lnTo>
                <a:cubicBezTo>
                  <a:pt x="886768" y="1110701"/>
                  <a:pt x="967380" y="1191313"/>
                  <a:pt x="967380" y="1289845"/>
                </a:cubicBezTo>
                <a:close/>
                <a:moveTo>
                  <a:pt x="881394" y="309928"/>
                </a:moveTo>
                <a:lnTo>
                  <a:pt x="684329" y="456833"/>
                </a:lnTo>
                <a:lnTo>
                  <a:pt x="164812" y="843783"/>
                </a:lnTo>
                <a:lnTo>
                  <a:pt x="0" y="967383"/>
                </a:lnTo>
                <a:lnTo>
                  <a:pt x="0" y="1003208"/>
                </a:lnTo>
                <a:cubicBezTo>
                  <a:pt x="0" y="1259377"/>
                  <a:pt x="209598" y="1468982"/>
                  <a:pt x="465774" y="1468982"/>
                </a:cubicBezTo>
                <a:lnTo>
                  <a:pt x="510560" y="1468982"/>
                </a:lnTo>
                <a:lnTo>
                  <a:pt x="639543" y="1064117"/>
                </a:lnTo>
                <a:close/>
                <a:moveTo>
                  <a:pt x="913633" y="197065"/>
                </a:moveTo>
                <a:lnTo>
                  <a:pt x="913633" y="0"/>
                </a:lnTo>
                <a:lnTo>
                  <a:pt x="483688" y="0"/>
                </a:lnTo>
                <a:lnTo>
                  <a:pt x="483688" y="200638"/>
                </a:lnTo>
                <a:lnTo>
                  <a:pt x="666418" y="383368"/>
                </a:lnTo>
                <a:close/>
                <a:moveTo>
                  <a:pt x="107486" y="537438"/>
                </a:moveTo>
                <a:cubicBezTo>
                  <a:pt x="107486" y="517732"/>
                  <a:pt x="123606" y="501612"/>
                  <a:pt x="143312" y="501612"/>
                </a:cubicBezTo>
                <a:cubicBezTo>
                  <a:pt x="163018" y="501612"/>
                  <a:pt x="179137" y="517732"/>
                  <a:pt x="179137" y="537438"/>
                </a:cubicBezTo>
                <a:lnTo>
                  <a:pt x="179137" y="745248"/>
                </a:lnTo>
                <a:lnTo>
                  <a:pt x="607291" y="426372"/>
                </a:lnTo>
                <a:lnTo>
                  <a:pt x="433534" y="250814"/>
                </a:lnTo>
                <a:lnTo>
                  <a:pt x="6" y="250814"/>
                </a:lnTo>
                <a:lnTo>
                  <a:pt x="6" y="877817"/>
                </a:lnTo>
                <a:lnTo>
                  <a:pt x="107499" y="797206"/>
                </a:lnTo>
                <a:close/>
                <a:moveTo>
                  <a:pt x="976334" y="250814"/>
                </a:moveTo>
                <a:lnTo>
                  <a:pt x="723738" y="1039047"/>
                </a:lnTo>
                <a:lnTo>
                  <a:pt x="788229" y="1039047"/>
                </a:lnTo>
                <a:cubicBezTo>
                  <a:pt x="926173" y="1039047"/>
                  <a:pt x="1039024" y="1151910"/>
                  <a:pt x="1039024" y="1289842"/>
                </a:cubicBezTo>
                <a:cubicBezTo>
                  <a:pt x="1039024" y="1359708"/>
                  <a:pt x="1010358" y="1424199"/>
                  <a:pt x="963784" y="1468985"/>
                </a:cubicBezTo>
                <a:lnTo>
                  <a:pt x="1218168" y="1468998"/>
                </a:lnTo>
                <a:lnTo>
                  <a:pt x="1218168" y="537451"/>
                </a:lnTo>
                <a:cubicBezTo>
                  <a:pt x="1218168" y="517745"/>
                  <a:pt x="1234288" y="501625"/>
                  <a:pt x="1253993" y="501625"/>
                </a:cubicBezTo>
                <a:cubicBezTo>
                  <a:pt x="1273699" y="501625"/>
                  <a:pt x="1289819" y="517745"/>
                  <a:pt x="1289819" y="537451"/>
                </a:cubicBezTo>
                <a:lnTo>
                  <a:pt x="1289819" y="1468998"/>
                </a:lnTo>
                <a:lnTo>
                  <a:pt x="1397312" y="1468998"/>
                </a:lnTo>
                <a:lnTo>
                  <a:pt x="1397312" y="250820"/>
                </a:lnTo>
                <a:close/>
              </a:path>
            </a:pathLst>
          </a:custGeom>
          <a:solidFill>
            <a:schemeClr val="bg1"/>
          </a:solidFill>
          <a:ln w="3198" cap="flat">
            <a:noFill/>
            <a:prstDash val="solid"/>
            <a:miter/>
          </a:ln>
          <a:effectLst>
            <a:outerShdw blurRad="50800" dist="38100" dir="2700000" algn="tl" rotWithShape="0">
              <a:prstClr val="black">
                <a:alpha val="40000"/>
              </a:prstClr>
            </a:outerShdw>
          </a:effectLst>
        </p:spPr>
        <p:txBody>
          <a:bodyPr rtlCol="0" anchor="ctr"/>
          <a:lstStyle/>
          <a:p>
            <a:endParaRPr lang="en-IN" dirty="0"/>
          </a:p>
        </p:txBody>
      </p:sp>
      <p:grpSp>
        <p:nvGrpSpPr>
          <p:cNvPr id="106" name="Group 105">
            <a:extLst>
              <a:ext uri="{FF2B5EF4-FFF2-40B4-BE49-F238E27FC236}">
                <a16:creationId xmlns:a16="http://schemas.microsoft.com/office/drawing/2014/main" id="{D2AB953C-FBC5-239F-CF64-460DFA99BD14}"/>
              </a:ext>
            </a:extLst>
          </p:cNvPr>
          <p:cNvGrpSpPr/>
          <p:nvPr/>
        </p:nvGrpSpPr>
        <p:grpSpPr>
          <a:xfrm>
            <a:off x="8977234" y="4064391"/>
            <a:ext cx="342445" cy="449706"/>
            <a:chOff x="8884059" y="5086806"/>
            <a:chExt cx="617832" cy="811350"/>
          </a:xfrm>
          <a:solidFill>
            <a:schemeClr val="bg1"/>
          </a:solidFill>
          <a:effectLst>
            <a:outerShdw blurRad="50800" dist="38100" dir="2700000" algn="tl" rotWithShape="0">
              <a:prstClr val="black">
                <a:alpha val="40000"/>
              </a:prstClr>
            </a:outerShdw>
          </a:effectLst>
        </p:grpSpPr>
        <p:sp>
          <p:nvSpPr>
            <p:cNvPr id="107" name="Freeform: Shape 106">
              <a:extLst>
                <a:ext uri="{FF2B5EF4-FFF2-40B4-BE49-F238E27FC236}">
                  <a16:creationId xmlns:a16="http://schemas.microsoft.com/office/drawing/2014/main" id="{5958BC14-79A8-A48F-FDDE-41316097739F}"/>
                </a:ext>
              </a:extLst>
            </p:cNvPr>
            <p:cNvSpPr/>
            <p:nvPr/>
          </p:nvSpPr>
          <p:spPr>
            <a:xfrm>
              <a:off x="9200305" y="5270264"/>
              <a:ext cx="301586" cy="233214"/>
            </a:xfrm>
            <a:custGeom>
              <a:avLst/>
              <a:gdLst>
                <a:gd name="connsiteX0" fmla="*/ 0 w 301586"/>
                <a:gd name="connsiteY0" fmla="*/ 69003 h 233214"/>
                <a:gd name="connsiteX1" fmla="*/ 8705 w 301586"/>
                <a:gd name="connsiteY1" fmla="*/ 173832 h 233214"/>
                <a:gd name="connsiteX2" fmla="*/ 46731 w 301586"/>
                <a:gd name="connsiteY2" fmla="*/ 179515 h 233214"/>
                <a:gd name="connsiteX3" fmla="*/ 47646 w 301586"/>
                <a:gd name="connsiteY3" fmla="*/ 94296 h 233214"/>
                <a:gd name="connsiteX4" fmla="*/ 47653 w 301586"/>
                <a:gd name="connsiteY4" fmla="*/ 94296 h 233214"/>
                <a:gd name="connsiteX5" fmla="*/ 50402 w 301586"/>
                <a:gd name="connsiteY5" fmla="*/ 88888 h 233214"/>
                <a:gd name="connsiteX6" fmla="*/ 89802 w 301586"/>
                <a:gd name="connsiteY6" fmla="*/ 58558 h 233214"/>
                <a:gd name="connsiteX7" fmla="*/ 97204 w 301586"/>
                <a:gd name="connsiteY7" fmla="*/ 57880 h 233214"/>
                <a:gd name="connsiteX8" fmla="*/ 100892 w 301586"/>
                <a:gd name="connsiteY8" fmla="*/ 64329 h 233214"/>
                <a:gd name="connsiteX9" fmla="*/ 95305 w 301586"/>
                <a:gd name="connsiteY9" fmla="*/ 191889 h 233214"/>
                <a:gd name="connsiteX10" fmla="*/ 146985 w 301586"/>
                <a:gd name="connsiteY10" fmla="*/ 212867 h 233214"/>
                <a:gd name="connsiteX11" fmla="*/ 241921 w 301586"/>
                <a:gd name="connsiteY11" fmla="*/ 138828 h 233214"/>
                <a:gd name="connsiteX12" fmla="*/ 239906 w 301586"/>
                <a:gd name="connsiteY12" fmla="*/ 111336 h 233214"/>
                <a:gd name="connsiteX13" fmla="*/ 230741 w 301586"/>
                <a:gd name="connsiteY13" fmla="*/ 76237 h 233214"/>
                <a:gd name="connsiteX14" fmla="*/ 231425 w 301586"/>
                <a:gd name="connsiteY14" fmla="*/ 71016 h 233214"/>
                <a:gd name="connsiteX15" fmla="*/ 235598 w 301586"/>
                <a:gd name="connsiteY15" fmla="*/ 67813 h 233214"/>
                <a:gd name="connsiteX16" fmla="*/ 244030 w 301586"/>
                <a:gd name="connsiteY16" fmla="*/ 72760 h 233214"/>
                <a:gd name="connsiteX17" fmla="*/ 260893 w 301586"/>
                <a:gd name="connsiteY17" fmla="*/ 136451 h 233214"/>
                <a:gd name="connsiteX18" fmla="*/ 260893 w 301586"/>
                <a:gd name="connsiteY18" fmla="*/ 136444 h 233214"/>
                <a:gd name="connsiteX19" fmla="*/ 258419 w 301586"/>
                <a:gd name="connsiteY19" fmla="*/ 143687 h 233214"/>
                <a:gd name="connsiteX20" fmla="*/ 161649 w 301586"/>
                <a:gd name="connsiteY20" fmla="*/ 219010 h 233214"/>
                <a:gd name="connsiteX21" fmla="*/ 168705 w 301586"/>
                <a:gd name="connsiteY21" fmla="*/ 221944 h 233214"/>
                <a:gd name="connsiteX22" fmla="*/ 196197 w 301586"/>
                <a:gd name="connsiteY22" fmla="*/ 233214 h 233214"/>
                <a:gd name="connsiteX23" fmla="*/ 242750 w 301586"/>
                <a:gd name="connsiteY23" fmla="*/ 201509 h 233214"/>
                <a:gd name="connsiteX24" fmla="*/ 286088 w 301586"/>
                <a:gd name="connsiteY24" fmla="*/ 171817 h 233214"/>
                <a:gd name="connsiteX25" fmla="*/ 299537 w 301586"/>
                <a:gd name="connsiteY25" fmla="*/ 154457 h 233214"/>
                <a:gd name="connsiteX26" fmla="*/ 300113 w 301586"/>
                <a:gd name="connsiteY26" fmla="*/ 132507 h 233214"/>
                <a:gd name="connsiteX27" fmla="*/ 269873 w 301586"/>
                <a:gd name="connsiteY27" fmla="*/ 30241 h 233214"/>
                <a:gd name="connsiteX28" fmla="*/ 251163 w 301586"/>
                <a:gd name="connsiteY28" fmla="*/ 8176 h 233214"/>
                <a:gd name="connsiteX29" fmla="*/ 223409 w 301586"/>
                <a:gd name="connsiteY29" fmla="*/ 0 h 233214"/>
                <a:gd name="connsiteX30" fmla="*/ 165586 w 301586"/>
                <a:gd name="connsiteY30" fmla="*/ 0 h 233214"/>
                <a:gd name="connsiteX31" fmla="*/ 93656 w 301586"/>
                <a:gd name="connsiteY31" fmla="*/ 1463 h 233214"/>
                <a:gd name="connsiteX32" fmla="*/ 60942 w 301586"/>
                <a:gd name="connsiteY32" fmla="*/ 14389 h 2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1586" h="233214">
                  <a:moveTo>
                    <a:pt x="0" y="69003"/>
                  </a:moveTo>
                  <a:lnTo>
                    <a:pt x="8705" y="173832"/>
                  </a:lnTo>
                  <a:lnTo>
                    <a:pt x="46731" y="179515"/>
                  </a:lnTo>
                  <a:lnTo>
                    <a:pt x="47646" y="94296"/>
                  </a:lnTo>
                  <a:lnTo>
                    <a:pt x="47653" y="94296"/>
                  </a:lnTo>
                  <a:cubicBezTo>
                    <a:pt x="47697" y="92167"/>
                    <a:pt x="48707" y="90173"/>
                    <a:pt x="50402" y="88888"/>
                  </a:cubicBezTo>
                  <a:lnTo>
                    <a:pt x="89802" y="58558"/>
                  </a:lnTo>
                  <a:cubicBezTo>
                    <a:pt x="91923" y="56902"/>
                    <a:pt x="94819" y="56640"/>
                    <a:pt x="97204" y="57880"/>
                  </a:cubicBezTo>
                  <a:cubicBezTo>
                    <a:pt x="99588" y="59121"/>
                    <a:pt x="101033" y="61646"/>
                    <a:pt x="100892" y="64329"/>
                  </a:cubicBezTo>
                  <a:lnTo>
                    <a:pt x="95305" y="191889"/>
                  </a:lnTo>
                  <a:lnTo>
                    <a:pt x="146985" y="212867"/>
                  </a:lnTo>
                  <a:lnTo>
                    <a:pt x="241921" y="138828"/>
                  </a:lnTo>
                  <a:lnTo>
                    <a:pt x="239906" y="111336"/>
                  </a:lnTo>
                  <a:lnTo>
                    <a:pt x="230741" y="76237"/>
                  </a:lnTo>
                  <a:cubicBezTo>
                    <a:pt x="230268" y="74480"/>
                    <a:pt x="230510" y="72601"/>
                    <a:pt x="231425" y="71016"/>
                  </a:cubicBezTo>
                  <a:cubicBezTo>
                    <a:pt x="232332" y="69436"/>
                    <a:pt x="233834" y="68280"/>
                    <a:pt x="235598" y="67813"/>
                  </a:cubicBezTo>
                  <a:cubicBezTo>
                    <a:pt x="239286" y="66880"/>
                    <a:pt x="243045" y="69085"/>
                    <a:pt x="244030" y="72760"/>
                  </a:cubicBezTo>
                  <a:lnTo>
                    <a:pt x="260893" y="136451"/>
                  </a:lnTo>
                  <a:lnTo>
                    <a:pt x="260893" y="136444"/>
                  </a:lnTo>
                  <a:cubicBezTo>
                    <a:pt x="261557" y="139136"/>
                    <a:pt x="260592" y="141967"/>
                    <a:pt x="258419" y="143687"/>
                  </a:cubicBezTo>
                  <a:lnTo>
                    <a:pt x="161649" y="219010"/>
                  </a:lnTo>
                  <a:lnTo>
                    <a:pt x="168705" y="221944"/>
                  </a:lnTo>
                  <a:lnTo>
                    <a:pt x="196197" y="233214"/>
                  </a:lnTo>
                  <a:lnTo>
                    <a:pt x="242750" y="201509"/>
                  </a:lnTo>
                  <a:lnTo>
                    <a:pt x="286088" y="171817"/>
                  </a:lnTo>
                  <a:cubicBezTo>
                    <a:pt x="292301" y="167605"/>
                    <a:pt x="297012" y="161526"/>
                    <a:pt x="299537" y="154457"/>
                  </a:cubicBezTo>
                  <a:cubicBezTo>
                    <a:pt x="302056" y="147388"/>
                    <a:pt x="302260" y="139697"/>
                    <a:pt x="300113" y="132507"/>
                  </a:cubicBezTo>
                  <a:lnTo>
                    <a:pt x="269873" y="30241"/>
                  </a:lnTo>
                  <a:cubicBezTo>
                    <a:pt x="265923" y="21214"/>
                    <a:pt x="259415" y="13545"/>
                    <a:pt x="251163" y="8176"/>
                  </a:cubicBezTo>
                  <a:cubicBezTo>
                    <a:pt x="242904" y="2800"/>
                    <a:pt x="233259" y="-39"/>
                    <a:pt x="223409" y="0"/>
                  </a:cubicBezTo>
                  <a:lnTo>
                    <a:pt x="165586" y="0"/>
                  </a:lnTo>
                  <a:lnTo>
                    <a:pt x="93656" y="1463"/>
                  </a:lnTo>
                  <a:cubicBezTo>
                    <a:pt x="81555" y="1738"/>
                    <a:pt x="69955" y="6315"/>
                    <a:pt x="60942" y="14389"/>
                  </a:cubicBezTo>
                  <a:close/>
                </a:path>
              </a:pathLst>
            </a:custGeom>
            <a:grpFill/>
            <a:ln w="1633" cap="flat">
              <a:noFill/>
              <a:prstDash val="solid"/>
              <a:miter/>
            </a:ln>
          </p:spPr>
          <p:txBody>
            <a:bodyPr rtlCol="0" anchor="ctr"/>
            <a:lstStyle/>
            <a:p>
              <a:endParaRPr lang="en-IN"/>
            </a:p>
          </p:txBody>
        </p:sp>
        <p:sp>
          <p:nvSpPr>
            <p:cNvPr id="111" name="Freeform: Shape 110">
              <a:extLst>
                <a:ext uri="{FF2B5EF4-FFF2-40B4-BE49-F238E27FC236}">
                  <a16:creationId xmlns:a16="http://schemas.microsoft.com/office/drawing/2014/main" id="{A62D201B-74B4-47D4-2C01-5C50BD59AA63}"/>
                </a:ext>
              </a:extLst>
            </p:cNvPr>
            <p:cNvSpPr/>
            <p:nvPr/>
          </p:nvSpPr>
          <p:spPr>
            <a:xfrm>
              <a:off x="9291396" y="5491095"/>
              <a:ext cx="148909" cy="407061"/>
            </a:xfrm>
            <a:custGeom>
              <a:avLst/>
              <a:gdLst>
                <a:gd name="connsiteX0" fmla="*/ 119314 w 148909"/>
                <a:gd name="connsiteY0" fmla="*/ 20448 h 407061"/>
                <a:gd name="connsiteX1" fmla="*/ 119314 w 148909"/>
                <a:gd name="connsiteY1" fmla="*/ 25945 h 407061"/>
                <a:gd name="connsiteX2" fmla="*/ 97415 w 148909"/>
                <a:gd name="connsiteY2" fmla="*/ 71763 h 407061"/>
                <a:gd name="connsiteX3" fmla="*/ 97408 w 148909"/>
                <a:gd name="connsiteY3" fmla="*/ 71763 h 407061"/>
                <a:gd name="connsiteX4" fmla="*/ 89072 w 148909"/>
                <a:gd name="connsiteY4" fmla="*/ 75240 h 407061"/>
                <a:gd name="connsiteX5" fmla="*/ 1285 w 148909"/>
                <a:gd name="connsiteY5" fmla="*/ 47019 h 407061"/>
                <a:gd name="connsiteX6" fmla="*/ 0 w 148909"/>
                <a:gd name="connsiteY6" fmla="*/ 75337 h 407061"/>
                <a:gd name="connsiteX7" fmla="*/ 31615 w 148909"/>
                <a:gd name="connsiteY7" fmla="*/ 407061 h 407061"/>
                <a:gd name="connsiteX8" fmla="*/ 68266 w 148909"/>
                <a:gd name="connsiteY8" fmla="*/ 407061 h 407061"/>
                <a:gd name="connsiteX9" fmla="*/ 65154 w 148909"/>
                <a:gd name="connsiteY9" fmla="*/ 97870 h 407061"/>
                <a:gd name="connsiteX10" fmla="*/ 71935 w 148909"/>
                <a:gd name="connsiteY10" fmla="*/ 90998 h 407061"/>
                <a:gd name="connsiteX11" fmla="*/ 78808 w 148909"/>
                <a:gd name="connsiteY11" fmla="*/ 97781 h 407061"/>
                <a:gd name="connsiteX12" fmla="*/ 81920 w 148909"/>
                <a:gd name="connsiteY12" fmla="*/ 407055 h 407061"/>
                <a:gd name="connsiteX13" fmla="*/ 123066 w 148909"/>
                <a:gd name="connsiteY13" fmla="*/ 407055 h 407061"/>
                <a:gd name="connsiteX14" fmla="*/ 146250 w 148909"/>
                <a:gd name="connsiteY14" fmla="*/ 80272 h 407061"/>
                <a:gd name="connsiteX15" fmla="*/ 148910 w 148909"/>
                <a:gd name="connsiteY15" fmla="*/ 0 h 407061"/>
                <a:gd name="connsiteX16" fmla="*/ 118854 w 148909"/>
                <a:gd name="connsiteY16" fmla="*/ 19515 h 407061"/>
                <a:gd name="connsiteX17" fmla="*/ 119314 w 148909"/>
                <a:gd name="connsiteY17" fmla="*/ 20435 h 40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8909" h="407061">
                  <a:moveTo>
                    <a:pt x="119314" y="20448"/>
                  </a:moveTo>
                  <a:cubicBezTo>
                    <a:pt x="120042" y="22206"/>
                    <a:pt x="120042" y="24181"/>
                    <a:pt x="119314" y="25945"/>
                  </a:cubicBezTo>
                  <a:lnTo>
                    <a:pt x="97415" y="71763"/>
                  </a:lnTo>
                  <a:lnTo>
                    <a:pt x="97408" y="71763"/>
                  </a:lnTo>
                  <a:cubicBezTo>
                    <a:pt x="95919" y="74877"/>
                    <a:pt x="92332" y="76373"/>
                    <a:pt x="89072" y="75240"/>
                  </a:cubicBezTo>
                  <a:cubicBezTo>
                    <a:pt x="63139" y="66720"/>
                    <a:pt x="27038" y="55080"/>
                    <a:pt x="1285" y="47019"/>
                  </a:cubicBezTo>
                  <a:lnTo>
                    <a:pt x="0" y="75337"/>
                  </a:lnTo>
                  <a:lnTo>
                    <a:pt x="31615" y="407061"/>
                  </a:lnTo>
                  <a:lnTo>
                    <a:pt x="68266" y="407061"/>
                  </a:lnTo>
                  <a:lnTo>
                    <a:pt x="65154" y="97870"/>
                  </a:lnTo>
                  <a:cubicBezTo>
                    <a:pt x="65154" y="94111"/>
                    <a:pt x="68178" y="91049"/>
                    <a:pt x="71935" y="90998"/>
                  </a:cubicBezTo>
                  <a:cubicBezTo>
                    <a:pt x="75693" y="90998"/>
                    <a:pt x="78755" y="94022"/>
                    <a:pt x="78808" y="97781"/>
                  </a:cubicBezTo>
                  <a:lnTo>
                    <a:pt x="81920" y="407055"/>
                  </a:lnTo>
                  <a:lnTo>
                    <a:pt x="123066" y="407055"/>
                  </a:lnTo>
                  <a:lnTo>
                    <a:pt x="146250" y="80272"/>
                  </a:lnTo>
                  <a:lnTo>
                    <a:pt x="148910" y="0"/>
                  </a:lnTo>
                  <a:lnTo>
                    <a:pt x="118854" y="19515"/>
                  </a:lnTo>
                  <a:cubicBezTo>
                    <a:pt x="118854" y="19515"/>
                    <a:pt x="119218" y="20160"/>
                    <a:pt x="119314" y="20435"/>
                  </a:cubicBezTo>
                  <a:close/>
                </a:path>
              </a:pathLst>
            </a:custGeom>
            <a:grpFill/>
            <a:ln w="1633" cap="flat">
              <a:noFill/>
              <a:prstDash val="solid"/>
              <a:miter/>
            </a:ln>
          </p:spPr>
          <p:txBody>
            <a:bodyPr rtlCol="0" anchor="ctr"/>
            <a:lstStyle/>
            <a:p>
              <a:endParaRPr lang="en-IN"/>
            </a:p>
          </p:txBody>
        </p:sp>
        <p:sp>
          <p:nvSpPr>
            <p:cNvPr id="113" name="Freeform: Shape 112">
              <a:extLst>
                <a:ext uri="{FF2B5EF4-FFF2-40B4-BE49-F238E27FC236}">
                  <a16:creationId xmlns:a16="http://schemas.microsoft.com/office/drawing/2014/main" id="{6E08242A-C219-A3F2-A9B9-AF980916DABB}"/>
                </a:ext>
              </a:extLst>
            </p:cNvPr>
            <p:cNvSpPr/>
            <p:nvPr/>
          </p:nvSpPr>
          <p:spPr>
            <a:xfrm>
              <a:off x="9157874" y="5741736"/>
              <a:ext cx="96398" cy="156055"/>
            </a:xfrm>
            <a:custGeom>
              <a:avLst/>
              <a:gdLst>
                <a:gd name="connsiteX0" fmla="*/ 0 w 96398"/>
                <a:gd name="connsiteY0" fmla="*/ 156056 h 156055"/>
                <a:gd name="connsiteX1" fmla="*/ 96398 w 96398"/>
                <a:gd name="connsiteY1" fmla="*/ 156056 h 156055"/>
                <a:gd name="connsiteX2" fmla="*/ 96398 w 96398"/>
                <a:gd name="connsiteY2" fmla="*/ 0 h 156055"/>
                <a:gd name="connsiteX3" fmla="*/ 60845 w 96398"/>
                <a:gd name="connsiteY3" fmla="*/ 0 h 156055"/>
              </a:gdLst>
              <a:ahLst/>
              <a:cxnLst>
                <a:cxn ang="0">
                  <a:pos x="connsiteX0" y="connsiteY0"/>
                </a:cxn>
                <a:cxn ang="0">
                  <a:pos x="connsiteX1" y="connsiteY1"/>
                </a:cxn>
                <a:cxn ang="0">
                  <a:pos x="connsiteX2" y="connsiteY2"/>
                </a:cxn>
                <a:cxn ang="0">
                  <a:pos x="connsiteX3" y="connsiteY3"/>
                </a:cxn>
              </a:cxnLst>
              <a:rect l="l" t="t" r="r" b="b"/>
              <a:pathLst>
                <a:path w="96398" h="156055">
                  <a:moveTo>
                    <a:pt x="0" y="156056"/>
                  </a:moveTo>
                  <a:lnTo>
                    <a:pt x="96398" y="156056"/>
                  </a:lnTo>
                  <a:lnTo>
                    <a:pt x="96398" y="0"/>
                  </a:lnTo>
                  <a:lnTo>
                    <a:pt x="60845" y="0"/>
                  </a:lnTo>
                  <a:close/>
                </a:path>
              </a:pathLst>
            </a:custGeom>
            <a:grpFill/>
            <a:ln w="1633" cap="flat">
              <a:noFill/>
              <a:prstDash val="solid"/>
              <a:miter/>
            </a:ln>
          </p:spPr>
          <p:txBody>
            <a:bodyPr rtlCol="0" anchor="ctr"/>
            <a:lstStyle/>
            <a:p>
              <a:endParaRPr lang="en-IN"/>
            </a:p>
          </p:txBody>
        </p:sp>
        <p:sp>
          <p:nvSpPr>
            <p:cNvPr id="114" name="Freeform: Shape 113">
              <a:extLst>
                <a:ext uri="{FF2B5EF4-FFF2-40B4-BE49-F238E27FC236}">
                  <a16:creationId xmlns:a16="http://schemas.microsoft.com/office/drawing/2014/main" id="{08A0DCA9-A034-0122-2ABD-3C5C1CE9BF11}"/>
                </a:ext>
              </a:extLst>
            </p:cNvPr>
            <p:cNvSpPr/>
            <p:nvPr/>
          </p:nvSpPr>
          <p:spPr>
            <a:xfrm>
              <a:off x="9035179" y="5741731"/>
              <a:ext cx="83660" cy="156055"/>
            </a:xfrm>
            <a:custGeom>
              <a:avLst/>
              <a:gdLst>
                <a:gd name="connsiteX0" fmla="*/ 0 w 83660"/>
                <a:gd name="connsiteY0" fmla="*/ 0 h 156055"/>
                <a:gd name="connsiteX1" fmla="*/ 22999 w 83660"/>
                <a:gd name="connsiteY1" fmla="*/ 150284 h 156055"/>
                <a:gd name="connsiteX2" fmla="*/ 21075 w 83660"/>
                <a:gd name="connsiteY2" fmla="*/ 156056 h 156055"/>
                <a:gd name="connsiteX3" fmla="*/ 62681 w 83660"/>
                <a:gd name="connsiteY3" fmla="*/ 156056 h 156055"/>
                <a:gd name="connsiteX4" fmla="*/ 60662 w 83660"/>
                <a:gd name="connsiteY4" fmla="*/ 150284 h 156055"/>
                <a:gd name="connsiteX5" fmla="*/ 83661 w 83660"/>
                <a:gd name="connsiteY5" fmla="*/ 0 h 15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60" h="156055">
                  <a:moveTo>
                    <a:pt x="0" y="0"/>
                  </a:moveTo>
                  <a:lnTo>
                    <a:pt x="22999" y="150284"/>
                  </a:lnTo>
                  <a:cubicBezTo>
                    <a:pt x="23236" y="152393"/>
                    <a:pt x="22533" y="154509"/>
                    <a:pt x="21075" y="156056"/>
                  </a:cubicBezTo>
                  <a:lnTo>
                    <a:pt x="62681" y="156056"/>
                  </a:lnTo>
                  <a:cubicBezTo>
                    <a:pt x="61154" y="154542"/>
                    <a:pt x="60407" y="152413"/>
                    <a:pt x="60662" y="150284"/>
                  </a:cubicBezTo>
                  <a:lnTo>
                    <a:pt x="83661" y="0"/>
                  </a:lnTo>
                  <a:close/>
                </a:path>
              </a:pathLst>
            </a:custGeom>
            <a:grpFill/>
            <a:ln w="1633" cap="flat">
              <a:noFill/>
              <a:prstDash val="solid"/>
              <a:miter/>
            </a:ln>
          </p:spPr>
          <p:txBody>
            <a:bodyPr rtlCol="0" anchor="ctr"/>
            <a:lstStyle/>
            <a:p>
              <a:endParaRPr lang="en-IN"/>
            </a:p>
          </p:txBody>
        </p:sp>
        <p:sp>
          <p:nvSpPr>
            <p:cNvPr id="115" name="Freeform: Shape 114">
              <a:extLst>
                <a:ext uri="{FF2B5EF4-FFF2-40B4-BE49-F238E27FC236}">
                  <a16:creationId xmlns:a16="http://schemas.microsoft.com/office/drawing/2014/main" id="{F5ADFA59-13F4-CCF6-1F0D-3135B4D3205A}"/>
                </a:ext>
              </a:extLst>
            </p:cNvPr>
            <p:cNvSpPr/>
            <p:nvPr/>
          </p:nvSpPr>
          <p:spPr>
            <a:xfrm>
              <a:off x="8884059" y="5741731"/>
              <a:ext cx="112071" cy="156055"/>
            </a:xfrm>
            <a:custGeom>
              <a:avLst/>
              <a:gdLst>
                <a:gd name="connsiteX0" fmla="*/ 51220 w 112071"/>
                <a:gd name="connsiteY0" fmla="*/ 0 h 156055"/>
                <a:gd name="connsiteX1" fmla="*/ 0 w 112071"/>
                <a:gd name="connsiteY1" fmla="*/ 0 h 156055"/>
                <a:gd name="connsiteX2" fmla="*/ 0 w 112071"/>
                <a:gd name="connsiteY2" fmla="*/ 156056 h 156055"/>
                <a:gd name="connsiteX3" fmla="*/ 112072 w 112071"/>
                <a:gd name="connsiteY3" fmla="*/ 156056 h 156055"/>
              </a:gdLst>
              <a:ahLst/>
              <a:cxnLst>
                <a:cxn ang="0">
                  <a:pos x="connsiteX0" y="connsiteY0"/>
                </a:cxn>
                <a:cxn ang="0">
                  <a:pos x="connsiteX1" y="connsiteY1"/>
                </a:cxn>
                <a:cxn ang="0">
                  <a:pos x="connsiteX2" y="connsiteY2"/>
                </a:cxn>
                <a:cxn ang="0">
                  <a:pos x="connsiteX3" y="connsiteY3"/>
                </a:cxn>
              </a:cxnLst>
              <a:rect l="l" t="t" r="r" b="b"/>
              <a:pathLst>
                <a:path w="112071" h="156055">
                  <a:moveTo>
                    <a:pt x="51220" y="0"/>
                  </a:moveTo>
                  <a:lnTo>
                    <a:pt x="0" y="0"/>
                  </a:lnTo>
                  <a:lnTo>
                    <a:pt x="0" y="156056"/>
                  </a:lnTo>
                  <a:lnTo>
                    <a:pt x="112072" y="156056"/>
                  </a:lnTo>
                  <a:close/>
                </a:path>
              </a:pathLst>
            </a:custGeom>
            <a:grpFill/>
            <a:ln w="1633" cap="flat">
              <a:noFill/>
              <a:prstDash val="solid"/>
              <a:miter/>
            </a:ln>
          </p:spPr>
          <p:txBody>
            <a:bodyPr rtlCol="0" anchor="ctr"/>
            <a:lstStyle/>
            <a:p>
              <a:endParaRPr lang="en-IN"/>
            </a:p>
          </p:txBody>
        </p:sp>
        <p:sp>
          <p:nvSpPr>
            <p:cNvPr id="116" name="Freeform: Shape 115">
              <a:extLst>
                <a:ext uri="{FF2B5EF4-FFF2-40B4-BE49-F238E27FC236}">
                  <a16:creationId xmlns:a16="http://schemas.microsoft.com/office/drawing/2014/main" id="{DC052118-CB89-7DEB-9722-EBAE0139FD90}"/>
                </a:ext>
              </a:extLst>
            </p:cNvPr>
            <p:cNvSpPr/>
            <p:nvPr/>
          </p:nvSpPr>
          <p:spPr>
            <a:xfrm>
              <a:off x="9021879" y="5644228"/>
              <a:ext cx="119582" cy="83755"/>
            </a:xfrm>
            <a:custGeom>
              <a:avLst/>
              <a:gdLst>
                <a:gd name="connsiteX0" fmla="*/ 1011 w 119582"/>
                <a:gd name="connsiteY0" fmla="*/ 1285 h 83755"/>
                <a:gd name="connsiteX1" fmla="*/ 7148 w 119582"/>
                <a:gd name="connsiteY1" fmla="*/ 18084 h 83755"/>
                <a:gd name="connsiteX2" fmla="*/ 3299 w 119582"/>
                <a:gd name="connsiteY2" fmla="*/ 35553 h 83755"/>
                <a:gd name="connsiteX3" fmla="*/ 4214 w 119582"/>
                <a:gd name="connsiteY3" fmla="*/ 38303 h 83755"/>
                <a:gd name="connsiteX4" fmla="*/ 4214 w 119582"/>
                <a:gd name="connsiteY4" fmla="*/ 38309 h 83755"/>
                <a:gd name="connsiteX5" fmla="*/ 4214 w 119582"/>
                <a:gd name="connsiteY5" fmla="*/ 39312 h 83755"/>
                <a:gd name="connsiteX6" fmla="*/ 11085 w 119582"/>
                <a:gd name="connsiteY6" fmla="*/ 83756 h 83755"/>
                <a:gd name="connsiteX7" fmla="*/ 98873 w 119582"/>
                <a:gd name="connsiteY7" fmla="*/ 83756 h 83755"/>
                <a:gd name="connsiteX8" fmla="*/ 105655 w 119582"/>
                <a:gd name="connsiteY8" fmla="*/ 39312 h 83755"/>
                <a:gd name="connsiteX9" fmla="*/ 105655 w 119582"/>
                <a:gd name="connsiteY9" fmla="*/ 38309 h 83755"/>
                <a:gd name="connsiteX10" fmla="*/ 119583 w 119582"/>
                <a:gd name="connsiteY10" fmla="*/ 11819 h 83755"/>
                <a:gd name="connsiteX11" fmla="*/ 119583 w 119582"/>
                <a:gd name="connsiteY11" fmla="*/ 0 h 83755"/>
                <a:gd name="connsiteX12" fmla="*/ 0 w 119582"/>
                <a:gd name="connsiteY12" fmla="*/ 0 h 8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82" h="83755">
                  <a:moveTo>
                    <a:pt x="1011" y="1285"/>
                  </a:moveTo>
                  <a:cubicBezTo>
                    <a:pt x="4610" y="6187"/>
                    <a:pt x="6739" y="12017"/>
                    <a:pt x="7148" y="18084"/>
                  </a:cubicBezTo>
                  <a:cubicBezTo>
                    <a:pt x="7550" y="24156"/>
                    <a:pt x="6221" y="30216"/>
                    <a:pt x="3299" y="35553"/>
                  </a:cubicBezTo>
                  <a:cubicBezTo>
                    <a:pt x="3299" y="36468"/>
                    <a:pt x="3939" y="37388"/>
                    <a:pt x="4214" y="38303"/>
                  </a:cubicBezTo>
                  <a:lnTo>
                    <a:pt x="4214" y="38309"/>
                  </a:lnTo>
                  <a:cubicBezTo>
                    <a:pt x="4271" y="38641"/>
                    <a:pt x="4271" y="38980"/>
                    <a:pt x="4214" y="39312"/>
                  </a:cubicBezTo>
                  <a:lnTo>
                    <a:pt x="11085" y="83756"/>
                  </a:lnTo>
                  <a:lnTo>
                    <a:pt x="98873" y="83756"/>
                  </a:lnTo>
                  <a:lnTo>
                    <a:pt x="105655" y="39312"/>
                  </a:lnTo>
                  <a:cubicBezTo>
                    <a:pt x="105603" y="38980"/>
                    <a:pt x="105603" y="38641"/>
                    <a:pt x="105655" y="38309"/>
                  </a:cubicBezTo>
                  <a:cubicBezTo>
                    <a:pt x="108557" y="28663"/>
                    <a:pt x="113287" y="19676"/>
                    <a:pt x="119583" y="11819"/>
                  </a:cubicBezTo>
                  <a:lnTo>
                    <a:pt x="119583" y="0"/>
                  </a:lnTo>
                  <a:lnTo>
                    <a:pt x="0" y="0"/>
                  </a:lnTo>
                  <a:close/>
                </a:path>
              </a:pathLst>
            </a:custGeom>
            <a:grpFill/>
            <a:ln w="1633" cap="flat">
              <a:noFill/>
              <a:prstDash val="solid"/>
              <a:miter/>
            </a:ln>
          </p:spPr>
          <p:txBody>
            <a:bodyPr rtlCol="0" anchor="ctr"/>
            <a:lstStyle/>
            <a:p>
              <a:endParaRPr lang="en-IN"/>
            </a:p>
          </p:txBody>
        </p:sp>
        <p:sp>
          <p:nvSpPr>
            <p:cNvPr id="117" name="Freeform: Shape 116">
              <a:extLst>
                <a:ext uri="{FF2B5EF4-FFF2-40B4-BE49-F238E27FC236}">
                  <a16:creationId xmlns:a16="http://schemas.microsoft.com/office/drawing/2014/main" id="{B7D68D01-DC4C-3EF7-4DD7-E8115D58FD51}"/>
                </a:ext>
              </a:extLst>
            </p:cNvPr>
            <p:cNvSpPr/>
            <p:nvPr/>
          </p:nvSpPr>
          <p:spPr>
            <a:xfrm>
              <a:off x="8900101" y="5449144"/>
              <a:ext cx="494644" cy="209394"/>
            </a:xfrm>
            <a:custGeom>
              <a:avLst/>
              <a:gdLst>
                <a:gd name="connsiteX0" fmla="*/ 16851 w 494644"/>
                <a:gd name="connsiteY0" fmla="*/ 158896 h 209394"/>
                <a:gd name="connsiteX1" fmla="*/ 48191 w 494644"/>
                <a:gd name="connsiteY1" fmla="*/ 189783 h 209394"/>
                <a:gd name="connsiteX2" fmla="*/ 53784 w 494644"/>
                <a:gd name="connsiteY2" fmla="*/ 187583 h 209394"/>
                <a:gd name="connsiteX3" fmla="*/ 87540 w 494644"/>
                <a:gd name="connsiteY3" fmla="*/ 188722 h 209394"/>
                <a:gd name="connsiteX4" fmla="*/ 114259 w 494644"/>
                <a:gd name="connsiteY4" fmla="*/ 209395 h 209394"/>
                <a:gd name="connsiteX5" fmla="*/ 111881 w 494644"/>
                <a:gd name="connsiteY5" fmla="*/ 204440 h 209394"/>
                <a:gd name="connsiteX6" fmla="*/ 90710 w 494644"/>
                <a:gd name="connsiteY6" fmla="*/ 178322 h 209394"/>
                <a:gd name="connsiteX7" fmla="*/ 90160 w 494644"/>
                <a:gd name="connsiteY7" fmla="*/ 177683 h 209394"/>
                <a:gd name="connsiteX8" fmla="*/ 56896 w 494644"/>
                <a:gd name="connsiteY8" fmla="*/ 136537 h 209394"/>
                <a:gd name="connsiteX9" fmla="*/ 56436 w 494644"/>
                <a:gd name="connsiteY9" fmla="*/ 128565 h 209394"/>
                <a:gd name="connsiteX10" fmla="*/ 92360 w 494644"/>
                <a:gd name="connsiteY10" fmla="*/ 70652 h 209394"/>
                <a:gd name="connsiteX11" fmla="*/ 100221 w 494644"/>
                <a:gd name="connsiteY11" fmla="*/ 67649 h 209394"/>
                <a:gd name="connsiteX12" fmla="*/ 105099 w 494644"/>
                <a:gd name="connsiteY12" fmla="*/ 74501 h 209394"/>
                <a:gd name="connsiteX13" fmla="*/ 102715 w 494644"/>
                <a:gd name="connsiteY13" fmla="*/ 171449 h 209394"/>
                <a:gd name="connsiteX14" fmla="*/ 110595 w 494644"/>
                <a:gd name="connsiteY14" fmla="*/ 181254 h 209394"/>
                <a:gd name="connsiteX15" fmla="*/ 241729 w 494644"/>
                <a:gd name="connsiteY15" fmla="*/ 181254 h 209394"/>
                <a:gd name="connsiteX16" fmla="*/ 241729 w 494644"/>
                <a:gd name="connsiteY16" fmla="*/ 66433 h 209394"/>
                <a:gd name="connsiteX17" fmla="*/ 243928 w 494644"/>
                <a:gd name="connsiteY17" fmla="*/ 61487 h 209394"/>
                <a:gd name="connsiteX18" fmla="*/ 249062 w 494644"/>
                <a:gd name="connsiteY18" fmla="*/ 59562 h 209394"/>
                <a:gd name="connsiteX19" fmla="*/ 361498 w 494644"/>
                <a:gd name="connsiteY19" fmla="*/ 65883 h 209394"/>
                <a:gd name="connsiteX20" fmla="*/ 478606 w 494644"/>
                <a:gd name="connsiteY20" fmla="*/ 101985 h 209394"/>
                <a:gd name="connsiteX21" fmla="*/ 494644 w 494644"/>
                <a:gd name="connsiteY21" fmla="*/ 68453 h 209394"/>
                <a:gd name="connsiteX22" fmla="*/ 371853 w 494644"/>
                <a:gd name="connsiteY22" fmla="*/ 18326 h 209394"/>
                <a:gd name="connsiteX23" fmla="*/ 249515 w 494644"/>
                <a:gd name="connsiteY23" fmla="*/ 0 h 209394"/>
                <a:gd name="connsiteX24" fmla="*/ 207640 w 494644"/>
                <a:gd name="connsiteY24" fmla="*/ 0 h 209394"/>
                <a:gd name="connsiteX25" fmla="*/ 130482 w 494644"/>
                <a:gd name="connsiteY25" fmla="*/ 0 h 209394"/>
                <a:gd name="connsiteX26" fmla="*/ 114994 w 494644"/>
                <a:gd name="connsiteY26" fmla="*/ 0 h 209394"/>
                <a:gd name="connsiteX27" fmla="*/ 58546 w 494644"/>
                <a:gd name="connsiteY27" fmla="*/ 29046 h 209394"/>
                <a:gd name="connsiteX28" fmla="*/ 2282 w 494644"/>
                <a:gd name="connsiteY28" fmla="*/ 107853 h 209394"/>
                <a:gd name="connsiteX29" fmla="*/ 1834 w 494644"/>
                <a:gd name="connsiteY29" fmla="*/ 135581 h 209394"/>
                <a:gd name="connsiteX30" fmla="*/ 16849 w 494644"/>
                <a:gd name="connsiteY30" fmla="*/ 158893 h 2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4644" h="209394">
                  <a:moveTo>
                    <a:pt x="16851" y="158896"/>
                  </a:moveTo>
                  <a:lnTo>
                    <a:pt x="48191" y="189783"/>
                  </a:lnTo>
                  <a:cubicBezTo>
                    <a:pt x="50019" y="188951"/>
                    <a:pt x="51886" y="188217"/>
                    <a:pt x="53784" y="187583"/>
                  </a:cubicBezTo>
                  <a:cubicBezTo>
                    <a:pt x="64874" y="184407"/>
                    <a:pt x="76686" y="184810"/>
                    <a:pt x="87540" y="188722"/>
                  </a:cubicBezTo>
                  <a:cubicBezTo>
                    <a:pt x="98395" y="192640"/>
                    <a:pt x="107746" y="199869"/>
                    <a:pt x="114259" y="209395"/>
                  </a:cubicBezTo>
                  <a:cubicBezTo>
                    <a:pt x="113735" y="207629"/>
                    <a:pt x="112929" y="205955"/>
                    <a:pt x="111881" y="204440"/>
                  </a:cubicBezTo>
                  <a:lnTo>
                    <a:pt x="90710" y="178322"/>
                  </a:lnTo>
                  <a:lnTo>
                    <a:pt x="90160" y="177683"/>
                  </a:lnTo>
                  <a:lnTo>
                    <a:pt x="56896" y="136537"/>
                  </a:lnTo>
                  <a:cubicBezTo>
                    <a:pt x="55055" y="134254"/>
                    <a:pt x="54877" y="131052"/>
                    <a:pt x="56436" y="128565"/>
                  </a:cubicBezTo>
                  <a:lnTo>
                    <a:pt x="92360" y="70652"/>
                  </a:lnTo>
                  <a:cubicBezTo>
                    <a:pt x="93989" y="67975"/>
                    <a:pt x="97218" y="66741"/>
                    <a:pt x="100221" y="67649"/>
                  </a:cubicBezTo>
                  <a:cubicBezTo>
                    <a:pt x="103219" y="68549"/>
                    <a:pt x="105220" y="71369"/>
                    <a:pt x="105099" y="74501"/>
                  </a:cubicBezTo>
                  <a:lnTo>
                    <a:pt x="102715" y="171449"/>
                  </a:lnTo>
                  <a:lnTo>
                    <a:pt x="110595" y="181254"/>
                  </a:lnTo>
                  <a:lnTo>
                    <a:pt x="241729" y="181254"/>
                  </a:lnTo>
                  <a:lnTo>
                    <a:pt x="241729" y="66433"/>
                  </a:lnTo>
                  <a:cubicBezTo>
                    <a:pt x="241755" y="64555"/>
                    <a:pt x="242547" y="62765"/>
                    <a:pt x="243928" y="61487"/>
                  </a:cubicBezTo>
                  <a:cubicBezTo>
                    <a:pt x="245309" y="60182"/>
                    <a:pt x="247157" y="59485"/>
                    <a:pt x="249062" y="59562"/>
                  </a:cubicBezTo>
                  <a:cubicBezTo>
                    <a:pt x="291767" y="62125"/>
                    <a:pt x="357099" y="65883"/>
                    <a:pt x="361498" y="65883"/>
                  </a:cubicBezTo>
                  <a:cubicBezTo>
                    <a:pt x="367641" y="65883"/>
                    <a:pt x="434809" y="87603"/>
                    <a:pt x="478606" y="101985"/>
                  </a:cubicBezTo>
                  <a:lnTo>
                    <a:pt x="494644" y="68453"/>
                  </a:lnTo>
                  <a:lnTo>
                    <a:pt x="371853" y="18326"/>
                  </a:lnTo>
                  <a:lnTo>
                    <a:pt x="249515" y="0"/>
                  </a:lnTo>
                  <a:lnTo>
                    <a:pt x="207640" y="0"/>
                  </a:lnTo>
                  <a:cubicBezTo>
                    <a:pt x="183741" y="13687"/>
                    <a:pt x="154381" y="13687"/>
                    <a:pt x="130482" y="0"/>
                  </a:cubicBezTo>
                  <a:lnTo>
                    <a:pt x="114994" y="0"/>
                  </a:lnTo>
                  <a:cubicBezTo>
                    <a:pt x="92602" y="46"/>
                    <a:pt x="71597" y="10854"/>
                    <a:pt x="58546" y="29046"/>
                  </a:cubicBezTo>
                  <a:lnTo>
                    <a:pt x="2282" y="107853"/>
                  </a:lnTo>
                  <a:cubicBezTo>
                    <a:pt x="-601" y="116853"/>
                    <a:pt x="-755" y="126499"/>
                    <a:pt x="1834" y="135581"/>
                  </a:cubicBezTo>
                  <a:cubicBezTo>
                    <a:pt x="4429" y="144665"/>
                    <a:pt x="9653" y="152776"/>
                    <a:pt x="16849" y="158893"/>
                  </a:cubicBezTo>
                  <a:close/>
                </a:path>
              </a:pathLst>
            </a:custGeom>
            <a:grpFill/>
            <a:ln w="1633" cap="flat">
              <a:noFill/>
              <a:prstDash val="solid"/>
              <a:miter/>
            </a:ln>
          </p:spPr>
          <p:txBody>
            <a:bodyPr rtlCol="0" anchor="ctr"/>
            <a:lstStyle/>
            <a:p>
              <a:endParaRPr lang="en-IN"/>
            </a:p>
          </p:txBody>
        </p:sp>
        <p:sp>
          <p:nvSpPr>
            <p:cNvPr id="118" name="Freeform: Shape 117">
              <a:extLst>
                <a:ext uri="{FF2B5EF4-FFF2-40B4-BE49-F238E27FC236}">
                  <a16:creationId xmlns:a16="http://schemas.microsoft.com/office/drawing/2014/main" id="{B7906CD1-AE6B-843D-8C21-31454A4074D2}"/>
                </a:ext>
              </a:extLst>
            </p:cNvPr>
            <p:cNvSpPr/>
            <p:nvPr/>
          </p:nvSpPr>
          <p:spPr>
            <a:xfrm>
              <a:off x="9004383" y="5316089"/>
              <a:ext cx="129574" cy="129574"/>
            </a:xfrm>
            <a:custGeom>
              <a:avLst/>
              <a:gdLst>
                <a:gd name="connsiteX0" fmla="*/ 64784 w 129574"/>
                <a:gd name="connsiteY0" fmla="*/ 129574 h 129574"/>
                <a:gd name="connsiteX1" fmla="*/ 110596 w 129574"/>
                <a:gd name="connsiteY1" fmla="*/ 110596 h 129574"/>
                <a:gd name="connsiteX2" fmla="*/ 129574 w 129574"/>
                <a:gd name="connsiteY2" fmla="*/ 64784 h 129574"/>
                <a:gd name="connsiteX3" fmla="*/ 110596 w 129574"/>
                <a:gd name="connsiteY3" fmla="*/ 18979 h 129574"/>
                <a:gd name="connsiteX4" fmla="*/ 64784 w 129574"/>
                <a:gd name="connsiteY4" fmla="*/ 0 h 129574"/>
                <a:gd name="connsiteX5" fmla="*/ 18972 w 129574"/>
                <a:gd name="connsiteY5" fmla="*/ 18979 h 129574"/>
                <a:gd name="connsiteX6" fmla="*/ 0 w 129574"/>
                <a:gd name="connsiteY6" fmla="*/ 64784 h 129574"/>
                <a:gd name="connsiteX7" fmla="*/ 19003 w 129574"/>
                <a:gd name="connsiteY7" fmla="*/ 110569 h 129574"/>
                <a:gd name="connsiteX8" fmla="*/ 64784 w 129574"/>
                <a:gd name="connsiteY8" fmla="*/ 129573 h 1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74" h="129574">
                  <a:moveTo>
                    <a:pt x="64784" y="129574"/>
                  </a:moveTo>
                  <a:cubicBezTo>
                    <a:pt x="81972" y="129574"/>
                    <a:pt x="98450" y="122747"/>
                    <a:pt x="110596" y="110596"/>
                  </a:cubicBezTo>
                  <a:cubicBezTo>
                    <a:pt x="122747" y="98450"/>
                    <a:pt x="129574" y="81972"/>
                    <a:pt x="129574" y="64784"/>
                  </a:cubicBezTo>
                  <a:cubicBezTo>
                    <a:pt x="129574" y="47602"/>
                    <a:pt x="122747" y="31124"/>
                    <a:pt x="110596" y="18979"/>
                  </a:cubicBezTo>
                  <a:cubicBezTo>
                    <a:pt x="98450" y="6827"/>
                    <a:pt x="81972" y="0"/>
                    <a:pt x="64784" y="0"/>
                  </a:cubicBezTo>
                  <a:cubicBezTo>
                    <a:pt x="47602" y="0"/>
                    <a:pt x="31124" y="6827"/>
                    <a:pt x="18972" y="18979"/>
                  </a:cubicBezTo>
                  <a:cubicBezTo>
                    <a:pt x="6827" y="31124"/>
                    <a:pt x="0" y="47602"/>
                    <a:pt x="0" y="64784"/>
                  </a:cubicBezTo>
                  <a:cubicBezTo>
                    <a:pt x="26" y="81959"/>
                    <a:pt x="6858" y="98426"/>
                    <a:pt x="19003" y="110569"/>
                  </a:cubicBezTo>
                  <a:cubicBezTo>
                    <a:pt x="31148" y="122715"/>
                    <a:pt x="47607" y="129548"/>
                    <a:pt x="64784" y="129573"/>
                  </a:cubicBezTo>
                  <a:close/>
                </a:path>
              </a:pathLst>
            </a:custGeom>
            <a:grpFill/>
            <a:ln w="1633" cap="flat">
              <a:noFill/>
              <a:prstDash val="solid"/>
              <a:miter/>
            </a:ln>
          </p:spPr>
          <p:txBody>
            <a:bodyPr rtlCol="0" anchor="ctr"/>
            <a:lstStyle/>
            <a:p>
              <a:endParaRPr lang="en-IN"/>
            </a:p>
          </p:txBody>
        </p:sp>
        <p:sp>
          <p:nvSpPr>
            <p:cNvPr id="119" name="Freeform: Shape 118">
              <a:extLst>
                <a:ext uri="{FF2B5EF4-FFF2-40B4-BE49-F238E27FC236}">
                  <a16:creationId xmlns:a16="http://schemas.microsoft.com/office/drawing/2014/main" id="{8A92C0AE-36C1-C3C7-9DFA-DD6FA0F3C30B}"/>
                </a:ext>
              </a:extLst>
            </p:cNvPr>
            <p:cNvSpPr/>
            <p:nvPr/>
          </p:nvSpPr>
          <p:spPr>
            <a:xfrm>
              <a:off x="9301099" y="5086806"/>
              <a:ext cx="129574" cy="129574"/>
            </a:xfrm>
            <a:custGeom>
              <a:avLst/>
              <a:gdLst>
                <a:gd name="connsiteX0" fmla="*/ 129574 w 129574"/>
                <a:gd name="connsiteY0" fmla="*/ 64790 h 129574"/>
                <a:gd name="connsiteX1" fmla="*/ 110596 w 129574"/>
                <a:gd name="connsiteY1" fmla="*/ 18979 h 129574"/>
                <a:gd name="connsiteX2" fmla="*/ 64784 w 129574"/>
                <a:gd name="connsiteY2" fmla="*/ 0 h 129574"/>
                <a:gd name="connsiteX3" fmla="*/ 18972 w 129574"/>
                <a:gd name="connsiteY3" fmla="*/ 18979 h 129574"/>
                <a:gd name="connsiteX4" fmla="*/ 0 w 129574"/>
                <a:gd name="connsiteY4" fmla="*/ 64790 h 129574"/>
                <a:gd name="connsiteX5" fmla="*/ 18972 w 129574"/>
                <a:gd name="connsiteY5" fmla="*/ 110602 h 129574"/>
                <a:gd name="connsiteX6" fmla="*/ 64784 w 129574"/>
                <a:gd name="connsiteY6" fmla="*/ 129574 h 129574"/>
                <a:gd name="connsiteX7" fmla="*/ 110569 w 129574"/>
                <a:gd name="connsiteY7" fmla="*/ 110571 h 129574"/>
                <a:gd name="connsiteX8" fmla="*/ 129573 w 129574"/>
                <a:gd name="connsiteY8" fmla="*/ 64790 h 1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74" h="129574">
                  <a:moveTo>
                    <a:pt x="129574" y="64790"/>
                  </a:moveTo>
                  <a:cubicBezTo>
                    <a:pt x="129574" y="47609"/>
                    <a:pt x="122747" y="31130"/>
                    <a:pt x="110596" y="18979"/>
                  </a:cubicBezTo>
                  <a:cubicBezTo>
                    <a:pt x="98444" y="6827"/>
                    <a:pt x="81966" y="0"/>
                    <a:pt x="64784" y="0"/>
                  </a:cubicBezTo>
                  <a:cubicBezTo>
                    <a:pt x="47602" y="0"/>
                    <a:pt x="31124" y="6827"/>
                    <a:pt x="18972" y="18979"/>
                  </a:cubicBezTo>
                  <a:cubicBezTo>
                    <a:pt x="6827" y="31130"/>
                    <a:pt x="0" y="47609"/>
                    <a:pt x="0" y="64790"/>
                  </a:cubicBezTo>
                  <a:cubicBezTo>
                    <a:pt x="0" y="81972"/>
                    <a:pt x="6827" y="98450"/>
                    <a:pt x="18972" y="110602"/>
                  </a:cubicBezTo>
                  <a:cubicBezTo>
                    <a:pt x="31124" y="122747"/>
                    <a:pt x="47602" y="129574"/>
                    <a:pt x="64784" y="129574"/>
                  </a:cubicBezTo>
                  <a:cubicBezTo>
                    <a:pt x="81959" y="129555"/>
                    <a:pt x="98426" y="122716"/>
                    <a:pt x="110569" y="110571"/>
                  </a:cubicBezTo>
                  <a:cubicBezTo>
                    <a:pt x="122715" y="98432"/>
                    <a:pt x="129548" y="81967"/>
                    <a:pt x="129573" y="64790"/>
                  </a:cubicBezTo>
                  <a:close/>
                </a:path>
              </a:pathLst>
            </a:custGeom>
            <a:grpFill/>
            <a:ln w="1633" cap="flat">
              <a:noFill/>
              <a:prstDash val="solid"/>
              <a:miter/>
            </a:ln>
          </p:spPr>
          <p:txBody>
            <a:bodyPr rtlCol="0" anchor="ctr"/>
            <a:lstStyle/>
            <a:p>
              <a:endParaRPr lang="en-IN"/>
            </a:p>
          </p:txBody>
        </p:sp>
        <p:sp>
          <p:nvSpPr>
            <p:cNvPr id="120" name="Freeform: Shape 119">
              <a:extLst>
                <a:ext uri="{FF2B5EF4-FFF2-40B4-BE49-F238E27FC236}">
                  <a16:creationId xmlns:a16="http://schemas.microsoft.com/office/drawing/2014/main" id="{B2EC337E-C237-7777-7D7C-23156121F1B3}"/>
                </a:ext>
              </a:extLst>
            </p:cNvPr>
            <p:cNvSpPr/>
            <p:nvPr/>
          </p:nvSpPr>
          <p:spPr>
            <a:xfrm>
              <a:off x="9110690" y="5648416"/>
              <a:ext cx="110938" cy="248094"/>
            </a:xfrm>
            <a:custGeom>
              <a:avLst/>
              <a:gdLst>
                <a:gd name="connsiteX0" fmla="*/ 30510 w 110938"/>
                <a:gd name="connsiteY0" fmla="*/ 37695 h 248094"/>
                <a:gd name="connsiteX1" fmla="*/ 0 w 110938"/>
                <a:gd name="connsiteY1" fmla="*/ 239574 h 248094"/>
                <a:gd name="connsiteX2" fmla="*/ 33264 w 110938"/>
                <a:gd name="connsiteY2" fmla="*/ 248095 h 248094"/>
                <a:gd name="connsiteX3" fmla="*/ 107668 w 110938"/>
                <a:gd name="connsiteY3" fmla="*/ 56492 h 248094"/>
                <a:gd name="connsiteX4" fmla="*/ 110430 w 110938"/>
                <a:gd name="connsiteY4" fmla="*/ 33002 h 248094"/>
                <a:gd name="connsiteX5" fmla="*/ 100797 w 110938"/>
                <a:gd name="connsiteY5" fmla="*/ 11404 h 248094"/>
                <a:gd name="connsiteX6" fmla="*/ 84548 w 110938"/>
                <a:gd name="connsiteY6" fmla="*/ 1483 h 248094"/>
                <a:gd name="connsiteX7" fmla="*/ 65519 w 110938"/>
                <a:gd name="connsiteY7" fmla="*/ 1049 h 248094"/>
                <a:gd name="connsiteX8" fmla="*/ 43063 w 110938"/>
                <a:gd name="connsiteY8" fmla="*/ 14644 h 248094"/>
                <a:gd name="connsiteX9" fmla="*/ 30508 w 110938"/>
                <a:gd name="connsiteY9" fmla="*/ 37707 h 2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38" h="248094">
                  <a:moveTo>
                    <a:pt x="30510" y="37695"/>
                  </a:moveTo>
                  <a:lnTo>
                    <a:pt x="0" y="239574"/>
                  </a:lnTo>
                  <a:lnTo>
                    <a:pt x="33264" y="248095"/>
                  </a:lnTo>
                  <a:lnTo>
                    <a:pt x="107668" y="56492"/>
                  </a:lnTo>
                  <a:cubicBezTo>
                    <a:pt x="110686" y="49052"/>
                    <a:pt x="111638" y="40934"/>
                    <a:pt x="110430" y="33002"/>
                  </a:cubicBezTo>
                  <a:cubicBezTo>
                    <a:pt x="109221" y="25069"/>
                    <a:pt x="105891" y="17611"/>
                    <a:pt x="100797" y="11404"/>
                  </a:cubicBezTo>
                  <a:cubicBezTo>
                    <a:pt x="96348" y="6726"/>
                    <a:pt x="90748" y="3306"/>
                    <a:pt x="84548" y="1483"/>
                  </a:cubicBezTo>
                  <a:cubicBezTo>
                    <a:pt x="78354" y="-332"/>
                    <a:pt x="71789" y="-486"/>
                    <a:pt x="65519" y="1049"/>
                  </a:cubicBezTo>
                  <a:cubicBezTo>
                    <a:pt x="56960" y="3517"/>
                    <a:pt x="49212" y="8208"/>
                    <a:pt x="43063" y="14644"/>
                  </a:cubicBezTo>
                  <a:cubicBezTo>
                    <a:pt x="36913" y="21088"/>
                    <a:pt x="32580" y="29046"/>
                    <a:pt x="30508" y="37707"/>
                  </a:cubicBezTo>
                  <a:close/>
                </a:path>
              </a:pathLst>
            </a:custGeom>
            <a:grpFill/>
            <a:ln w="1633" cap="flat">
              <a:noFill/>
              <a:prstDash val="solid"/>
              <a:miter/>
            </a:ln>
          </p:spPr>
          <p:txBody>
            <a:bodyPr rtlCol="0" anchor="ctr"/>
            <a:lstStyle/>
            <a:p>
              <a:endParaRPr lang="en-IN"/>
            </a:p>
          </p:txBody>
        </p:sp>
        <p:sp>
          <p:nvSpPr>
            <p:cNvPr id="121" name="Freeform: Shape 120">
              <a:extLst>
                <a:ext uri="{FF2B5EF4-FFF2-40B4-BE49-F238E27FC236}">
                  <a16:creationId xmlns:a16="http://schemas.microsoft.com/office/drawing/2014/main" id="{4DE50612-677F-0CEB-CC37-A7CB9378A88C}"/>
                </a:ext>
              </a:extLst>
            </p:cNvPr>
            <p:cNvSpPr/>
            <p:nvPr/>
          </p:nvSpPr>
          <p:spPr>
            <a:xfrm>
              <a:off x="8932773" y="5648822"/>
              <a:ext cx="110838" cy="247693"/>
            </a:xfrm>
            <a:custGeom>
              <a:avLst/>
              <a:gdLst>
                <a:gd name="connsiteX0" fmla="*/ 77665 w 110838"/>
                <a:gd name="connsiteY0" fmla="*/ 247694 h 247693"/>
                <a:gd name="connsiteX1" fmla="*/ 110839 w 110838"/>
                <a:gd name="connsiteY1" fmla="*/ 239173 h 247693"/>
                <a:gd name="connsiteX2" fmla="*/ 80049 w 110838"/>
                <a:gd name="connsiteY2" fmla="*/ 37573 h 247693"/>
                <a:gd name="connsiteX3" fmla="*/ 36243 w 110838"/>
                <a:gd name="connsiteY3" fmla="*/ 0 h 247693"/>
                <a:gd name="connsiteX4" fmla="*/ 25154 w 110838"/>
                <a:gd name="connsiteY4" fmla="*/ 1650 h 247693"/>
                <a:gd name="connsiteX5" fmla="*/ 3069 w 110838"/>
                <a:gd name="connsiteY5" fmla="*/ 56635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38" h="247693">
                  <a:moveTo>
                    <a:pt x="77665" y="247694"/>
                  </a:moveTo>
                  <a:lnTo>
                    <a:pt x="110839" y="239173"/>
                  </a:lnTo>
                  <a:lnTo>
                    <a:pt x="80049" y="37573"/>
                  </a:lnTo>
                  <a:cubicBezTo>
                    <a:pt x="71893" y="11640"/>
                    <a:pt x="53566" y="0"/>
                    <a:pt x="36243" y="0"/>
                  </a:cubicBezTo>
                  <a:cubicBezTo>
                    <a:pt x="32485" y="-6"/>
                    <a:pt x="28752" y="550"/>
                    <a:pt x="25154" y="1650"/>
                  </a:cubicBezTo>
                  <a:cubicBezTo>
                    <a:pt x="7378" y="7146"/>
                    <a:pt x="-6373" y="26296"/>
                    <a:pt x="3069" y="56635"/>
                  </a:cubicBezTo>
                  <a:close/>
                </a:path>
              </a:pathLst>
            </a:custGeom>
            <a:grpFill/>
            <a:ln w="1633" cap="flat">
              <a:noFill/>
              <a:prstDash val="solid"/>
              <a:miter/>
            </a:ln>
          </p:spPr>
          <p:txBody>
            <a:bodyPr rtlCol="0" anchor="ctr"/>
            <a:lstStyle/>
            <a:p>
              <a:endParaRPr lang="en-IN"/>
            </a:p>
          </p:txBody>
        </p:sp>
      </p:grpSp>
      <p:sp>
        <p:nvSpPr>
          <p:cNvPr id="122" name="TextBox 121">
            <a:extLst>
              <a:ext uri="{FF2B5EF4-FFF2-40B4-BE49-F238E27FC236}">
                <a16:creationId xmlns:a16="http://schemas.microsoft.com/office/drawing/2014/main" id="{A746294C-3F66-DB65-878E-4476745BF306}"/>
              </a:ext>
            </a:extLst>
          </p:cNvPr>
          <p:cNvSpPr txBox="1"/>
          <p:nvPr/>
        </p:nvSpPr>
        <p:spPr>
          <a:xfrm>
            <a:off x="8647935" y="1161912"/>
            <a:ext cx="1721334" cy="307777"/>
          </a:xfrm>
          <a:prstGeom prst="rect">
            <a:avLst/>
          </a:prstGeom>
          <a:solidFill>
            <a:schemeClr val="accent2"/>
          </a:solidFill>
        </p:spPr>
        <p:txBody>
          <a:bodyPr wrap="square" lIns="182880" rtlCol="0">
            <a:spAutoFit/>
          </a:bodyPr>
          <a:lstStyle/>
          <a:p>
            <a:r>
              <a:rPr lang="en-IN" sz="1400" b="1" i="0" dirty="0">
                <a:solidFill>
                  <a:schemeClr val="bg1"/>
                </a:solidFill>
                <a:effectLst>
                  <a:outerShdw blurRad="38100" dist="38100" dir="2700000" algn="tl">
                    <a:srgbClr val="000000">
                      <a:alpha val="43137"/>
                    </a:srgbClr>
                  </a:outerShdw>
                </a:effectLst>
                <a:latin typeface="+mj-lt"/>
              </a:rPr>
              <a:t>Medications</a:t>
            </a:r>
            <a:endParaRPr lang="en-IN" sz="1400" b="1" dirty="0">
              <a:solidFill>
                <a:schemeClr val="bg1"/>
              </a:solidFill>
              <a:effectLst>
                <a:outerShdw blurRad="38100" dist="38100" dir="2700000" algn="tl">
                  <a:srgbClr val="000000">
                    <a:alpha val="43137"/>
                  </a:srgbClr>
                </a:outerShdw>
              </a:effectLst>
              <a:latin typeface="+mj-lt"/>
            </a:endParaRPr>
          </a:p>
        </p:txBody>
      </p:sp>
      <p:sp>
        <p:nvSpPr>
          <p:cNvPr id="123" name="TextBox 122">
            <a:extLst>
              <a:ext uri="{FF2B5EF4-FFF2-40B4-BE49-F238E27FC236}">
                <a16:creationId xmlns:a16="http://schemas.microsoft.com/office/drawing/2014/main" id="{56D17C42-D2B5-CC27-39F2-17EA4A5872A3}"/>
              </a:ext>
            </a:extLst>
          </p:cNvPr>
          <p:cNvSpPr txBox="1"/>
          <p:nvPr/>
        </p:nvSpPr>
        <p:spPr>
          <a:xfrm>
            <a:off x="8647935" y="1424261"/>
            <a:ext cx="3442706" cy="2441694"/>
          </a:xfrm>
          <a:prstGeom prst="rect">
            <a:avLst/>
          </a:prstGeom>
          <a:noFill/>
          <a:effectLst/>
        </p:spPr>
        <p:txBody>
          <a:bodyPr wrap="square" lIns="182880" tIns="182880" rIns="182880" bIns="182880" numCol="1" spcCol="640080" rtlCol="0">
            <a:spAutoFit/>
          </a:bodyPr>
          <a:lstStyle/>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Post-surgical Narcotics</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Anti-inflammatories, oral, IV and creams</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Tylenol</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Nerve Medications</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Local anaesthesia</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Pre-op nerve medication</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Muscle relaxants/Sleep aids</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Supplement and OTC medication</a:t>
            </a:r>
          </a:p>
          <a:p>
            <a:pPr marL="285750" indent="-285750">
              <a:spcAft>
                <a:spcPts val="400"/>
              </a:spcAft>
              <a:buClr>
                <a:schemeClr val="accent1"/>
              </a:buClr>
              <a:buFont typeface="Wingdings 3" panose="05040102010807070707" pitchFamily="18" charset="2"/>
              <a:buChar char=""/>
            </a:pPr>
            <a:r>
              <a:rPr lang="en-IN" sz="1200" b="0" i="0" dirty="0">
                <a:solidFill>
                  <a:srgbClr val="313030"/>
                </a:solidFill>
                <a:effectLst/>
                <a:latin typeface="+mj-lt"/>
              </a:rPr>
              <a:t>CBD and Canniboids</a:t>
            </a:r>
            <a:endParaRPr lang="en-IN" sz="1200" dirty="0">
              <a:latin typeface="+mj-lt"/>
            </a:endParaRPr>
          </a:p>
        </p:txBody>
      </p:sp>
      <p:sp>
        <p:nvSpPr>
          <p:cNvPr id="125" name="TextBox 124">
            <a:extLst>
              <a:ext uri="{FF2B5EF4-FFF2-40B4-BE49-F238E27FC236}">
                <a16:creationId xmlns:a16="http://schemas.microsoft.com/office/drawing/2014/main" id="{9B2F6720-C313-09DA-E87C-3D0204E8EA57}"/>
              </a:ext>
            </a:extLst>
          </p:cNvPr>
          <p:cNvSpPr txBox="1"/>
          <p:nvPr/>
        </p:nvSpPr>
        <p:spPr>
          <a:xfrm>
            <a:off x="4108730" y="4791903"/>
            <a:ext cx="2303546" cy="1446550"/>
          </a:xfrm>
          <a:prstGeom prst="rect">
            <a:avLst/>
          </a:prstGeom>
          <a:noFill/>
          <a:effectLst/>
        </p:spPr>
        <p:txBody>
          <a:bodyPr wrap="square" lIns="182880" tIns="182880" rIns="182880" bIns="182880" numCol="1" spcCol="640080" rtlCol="0">
            <a:spAutoFit/>
          </a:bodyPr>
          <a:lstStyle>
            <a:defPPr>
              <a:defRPr lang="en-US"/>
            </a:defPPr>
            <a:lvl1pPr marL="285750" indent="-285750">
              <a:spcAft>
                <a:spcPts val="400"/>
              </a:spcAft>
              <a:buClr>
                <a:schemeClr val="accent1"/>
              </a:buClr>
              <a:buFont typeface="Wingdings 3" panose="05040102010807070707" pitchFamily="18" charset="2"/>
              <a:buChar char=""/>
              <a:defRPr sz="1200" b="0" i="0">
                <a:solidFill>
                  <a:srgbClr val="313030"/>
                </a:solidFill>
                <a:effectLst/>
                <a:latin typeface="+mj-lt"/>
              </a:defRPr>
            </a:lvl1pPr>
          </a:lstStyle>
          <a:p>
            <a:r>
              <a:rPr lang="en-US" dirty="0"/>
              <a:t>Brace for comfort</a:t>
            </a:r>
          </a:p>
          <a:p>
            <a:r>
              <a:rPr lang="en-US" dirty="0"/>
              <a:t>Brace for protection</a:t>
            </a:r>
          </a:p>
          <a:p>
            <a:r>
              <a:rPr lang="en-US" dirty="0"/>
              <a:t>Ice Machine/ Compression</a:t>
            </a:r>
          </a:p>
          <a:p>
            <a:r>
              <a:rPr lang="en-US" dirty="0"/>
              <a:t>Home Exercise program</a:t>
            </a:r>
            <a:endParaRPr lang="en-IN" dirty="0"/>
          </a:p>
        </p:txBody>
      </p:sp>
      <p:sp>
        <p:nvSpPr>
          <p:cNvPr id="126" name="TextBox 125">
            <a:extLst>
              <a:ext uri="{FF2B5EF4-FFF2-40B4-BE49-F238E27FC236}">
                <a16:creationId xmlns:a16="http://schemas.microsoft.com/office/drawing/2014/main" id="{1F89ADB4-46AE-8053-F310-6CFAFBB03AC8}"/>
              </a:ext>
            </a:extLst>
          </p:cNvPr>
          <p:cNvSpPr txBox="1"/>
          <p:nvPr/>
        </p:nvSpPr>
        <p:spPr>
          <a:xfrm>
            <a:off x="4108731" y="4527143"/>
            <a:ext cx="2103120" cy="307777"/>
          </a:xfrm>
          <a:prstGeom prst="rect">
            <a:avLst/>
          </a:prstGeom>
          <a:solidFill>
            <a:schemeClr val="accent1"/>
          </a:solidFill>
        </p:spPr>
        <p:txBody>
          <a:bodyPr wrap="square" lIns="182880" rtlCol="0">
            <a:spAutoFit/>
          </a:bodyPr>
          <a:lstStyle>
            <a:defPPr>
              <a:defRPr lang="en-US"/>
            </a:defPPr>
            <a:lvl1pPr algn="ctr">
              <a:defRPr sz="1400" b="1" i="0">
                <a:solidFill>
                  <a:schemeClr val="bg1"/>
                </a:solidFill>
                <a:effectLst/>
                <a:latin typeface="+mj-lt"/>
              </a:defRPr>
            </a:lvl1pPr>
          </a:lstStyle>
          <a:p>
            <a:pPr algn="l"/>
            <a:r>
              <a:rPr lang="en-IN" dirty="0">
                <a:effectLst>
                  <a:outerShdw blurRad="38100" dist="38100" dir="2700000" algn="tl">
                    <a:srgbClr val="000000">
                      <a:alpha val="43137"/>
                    </a:srgbClr>
                  </a:outerShdw>
                </a:effectLst>
              </a:rPr>
              <a:t>Braces and Modalities</a:t>
            </a:r>
          </a:p>
        </p:txBody>
      </p:sp>
      <p:sp>
        <p:nvSpPr>
          <p:cNvPr id="128" name="TextBox 127">
            <a:extLst>
              <a:ext uri="{FF2B5EF4-FFF2-40B4-BE49-F238E27FC236}">
                <a16:creationId xmlns:a16="http://schemas.microsoft.com/office/drawing/2014/main" id="{2651936E-13DD-2E44-DB58-0DF773A5FC5E}"/>
              </a:ext>
            </a:extLst>
          </p:cNvPr>
          <p:cNvSpPr txBox="1"/>
          <p:nvPr/>
        </p:nvSpPr>
        <p:spPr>
          <a:xfrm>
            <a:off x="9694635" y="4527143"/>
            <a:ext cx="2103120" cy="307777"/>
          </a:xfrm>
          <a:prstGeom prst="rect">
            <a:avLst/>
          </a:prstGeom>
          <a:solidFill>
            <a:schemeClr val="accent4"/>
          </a:solidFill>
        </p:spPr>
        <p:txBody>
          <a:bodyPr wrap="square" lIns="182880" rtlCol="0">
            <a:spAutoFit/>
          </a:bodyPr>
          <a:lstStyle>
            <a:defPPr>
              <a:defRPr lang="en-US"/>
            </a:defPPr>
            <a:lvl1pPr>
              <a:defRPr sz="1400" b="1" i="0">
                <a:solidFill>
                  <a:schemeClr val="bg1"/>
                </a:solidFill>
                <a:effectLst>
                  <a:outerShdw blurRad="38100" dist="38100" dir="2700000" algn="tl">
                    <a:srgbClr val="000000">
                      <a:alpha val="43137"/>
                    </a:srgbClr>
                  </a:outerShdw>
                </a:effectLst>
                <a:latin typeface="+mj-lt"/>
              </a:defRPr>
            </a:lvl1pPr>
          </a:lstStyle>
          <a:p>
            <a:r>
              <a:rPr lang="en-IN" dirty="0"/>
              <a:t>Additional Therapies</a:t>
            </a:r>
          </a:p>
        </p:txBody>
      </p:sp>
      <p:cxnSp>
        <p:nvCxnSpPr>
          <p:cNvPr id="132" name="Connector: Elbow 131">
            <a:extLst>
              <a:ext uri="{FF2B5EF4-FFF2-40B4-BE49-F238E27FC236}">
                <a16:creationId xmlns:a16="http://schemas.microsoft.com/office/drawing/2014/main" id="{1AA604F0-5E61-3FC0-C007-A810064BC58A}"/>
              </a:ext>
            </a:extLst>
          </p:cNvPr>
          <p:cNvCxnSpPr>
            <a:stCxn id="28" idx="0"/>
            <a:endCxn id="122" idx="1"/>
          </p:cNvCxnSpPr>
          <p:nvPr/>
        </p:nvCxnSpPr>
        <p:spPr>
          <a:xfrm rot="5400000" flipH="1" flipV="1">
            <a:off x="7989325" y="1302380"/>
            <a:ext cx="645189" cy="672032"/>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DE583D8F-5581-C8DB-6F3B-3C198651D8ED}"/>
              </a:ext>
            </a:extLst>
          </p:cNvPr>
          <p:cNvCxnSpPr>
            <a:stCxn id="29" idx="6"/>
            <a:endCxn id="128" idx="0"/>
          </p:cNvCxnSpPr>
          <p:nvPr/>
        </p:nvCxnSpPr>
        <p:spPr>
          <a:xfrm>
            <a:off x="9521674" y="4319454"/>
            <a:ext cx="1224521" cy="207689"/>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793C5187-3AE0-6866-D8D2-57E50BAFB437}"/>
              </a:ext>
            </a:extLst>
          </p:cNvPr>
          <p:cNvCxnSpPr>
            <a:stCxn id="42" idx="2"/>
            <a:endCxn id="126" idx="0"/>
          </p:cNvCxnSpPr>
          <p:nvPr/>
        </p:nvCxnSpPr>
        <p:spPr>
          <a:xfrm rot="10800000" flipV="1">
            <a:off x="5160291" y="4319453"/>
            <a:ext cx="1258446" cy="207689"/>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3C3B891A-AD03-5568-D346-0F54D6198DBA}"/>
              </a:ext>
            </a:extLst>
          </p:cNvPr>
          <p:cNvSpPr txBox="1"/>
          <p:nvPr/>
        </p:nvSpPr>
        <p:spPr>
          <a:xfrm>
            <a:off x="495300" y="1161912"/>
            <a:ext cx="2402872" cy="369332"/>
          </a:xfrm>
          <a:prstGeom prst="rect">
            <a:avLst/>
          </a:prstGeom>
          <a:noFill/>
        </p:spPr>
        <p:txBody>
          <a:bodyPr wrap="square" rtlCol="0">
            <a:spAutoFit/>
          </a:bodyPr>
          <a:lstStyle/>
          <a:p>
            <a:r>
              <a:rPr lang="en-IN" b="1" dirty="0"/>
              <a:t>The Process:</a:t>
            </a:r>
          </a:p>
        </p:txBody>
      </p:sp>
      <p:sp>
        <p:nvSpPr>
          <p:cNvPr id="138" name="TextBox 137">
            <a:extLst>
              <a:ext uri="{FF2B5EF4-FFF2-40B4-BE49-F238E27FC236}">
                <a16:creationId xmlns:a16="http://schemas.microsoft.com/office/drawing/2014/main" id="{3A3152C9-50C2-6493-DE8F-AB70582FDA8B}"/>
              </a:ext>
            </a:extLst>
          </p:cNvPr>
          <p:cNvSpPr txBox="1"/>
          <p:nvPr/>
        </p:nvSpPr>
        <p:spPr>
          <a:xfrm>
            <a:off x="520312" y="1587392"/>
            <a:ext cx="6041636" cy="507831"/>
          </a:xfrm>
          <a:prstGeom prst="rect">
            <a:avLst/>
          </a:prstGeom>
          <a:noFill/>
        </p:spPr>
        <p:txBody>
          <a:bodyPr wrap="square" rtlCol="0">
            <a:spAutoFit/>
          </a:bodyPr>
          <a:lstStyle/>
          <a:p>
            <a:r>
              <a:rPr lang="en-IN" sz="1350" b="1" dirty="0"/>
              <a:t>Shoulder arthroscopy can be a painful process. But it doesn’t have to be!</a:t>
            </a:r>
          </a:p>
          <a:p>
            <a:r>
              <a:rPr lang="en-IN" sz="1350" b="1" dirty="0"/>
              <a:t>                        Follow our lead and we can ensure your comfort. </a:t>
            </a:r>
          </a:p>
        </p:txBody>
      </p:sp>
      <p:sp>
        <p:nvSpPr>
          <p:cNvPr id="139" name="TextBox 138">
            <a:extLst>
              <a:ext uri="{FF2B5EF4-FFF2-40B4-BE49-F238E27FC236}">
                <a16:creationId xmlns:a16="http://schemas.microsoft.com/office/drawing/2014/main" id="{FCEB2AD1-5F2D-131F-BB64-502D0DA1A888}"/>
              </a:ext>
            </a:extLst>
          </p:cNvPr>
          <p:cNvSpPr txBox="1"/>
          <p:nvPr/>
        </p:nvSpPr>
        <p:spPr>
          <a:xfrm>
            <a:off x="376689" y="2157599"/>
            <a:ext cx="3613229" cy="4447371"/>
          </a:xfrm>
          <a:prstGeom prst="rect">
            <a:avLst/>
          </a:prstGeom>
          <a:noFill/>
        </p:spPr>
        <p:txBody>
          <a:bodyPr wrap="square" rtlCol="0">
            <a:spAutoFit/>
          </a:bodyPr>
          <a:lstStyle/>
          <a:p>
            <a:pPr marL="166688" indent="-166688">
              <a:spcAft>
                <a:spcPts val="1200"/>
              </a:spcAft>
              <a:buClr>
                <a:schemeClr val="accent4"/>
              </a:buClr>
              <a:buFont typeface="Arial" panose="020B0604020202020204" pitchFamily="34" charset="0"/>
              <a:buChar char="•"/>
            </a:pPr>
            <a:r>
              <a:rPr lang="en-IN" sz="1350" dirty="0"/>
              <a:t>We use a multi-faceted approach to ensure your comfort</a:t>
            </a:r>
          </a:p>
          <a:p>
            <a:pPr marL="166688" indent="-166688">
              <a:spcAft>
                <a:spcPts val="1200"/>
              </a:spcAft>
              <a:buClr>
                <a:schemeClr val="accent4"/>
              </a:buClr>
              <a:buFont typeface="Arial" panose="020B0604020202020204" pitchFamily="34" charset="0"/>
              <a:buChar char="•"/>
            </a:pPr>
            <a:r>
              <a:rPr lang="en-IN" sz="1350" dirty="0"/>
              <a:t>We monitor your comfort throughout the course</a:t>
            </a:r>
          </a:p>
          <a:p>
            <a:pPr marL="166688" indent="-166688">
              <a:spcAft>
                <a:spcPts val="1200"/>
              </a:spcAft>
              <a:buClr>
                <a:schemeClr val="accent4"/>
              </a:buClr>
              <a:buFont typeface="Arial" panose="020B0604020202020204" pitchFamily="34" charset="0"/>
              <a:buChar char="•"/>
            </a:pPr>
            <a:r>
              <a:rPr lang="en-IN" sz="1350" dirty="0"/>
              <a:t>Our close contact allows for small effective adjustments.</a:t>
            </a:r>
          </a:p>
          <a:p>
            <a:pPr marL="166688" indent="-166688">
              <a:buClr>
                <a:schemeClr val="accent4"/>
              </a:buClr>
              <a:buFont typeface="Arial" panose="020B0604020202020204" pitchFamily="34" charset="0"/>
              <a:buChar char="•"/>
            </a:pPr>
            <a:r>
              <a:rPr lang="en-IN" sz="1350" dirty="0"/>
              <a:t>We will review the post-operative pain program in greater detail prior to the surgery and often times review again after surgery</a:t>
            </a:r>
          </a:p>
          <a:p>
            <a:pPr>
              <a:buClr>
                <a:schemeClr val="accent4"/>
              </a:buClr>
            </a:pPr>
            <a:endParaRPr lang="en-IN" sz="1350" dirty="0"/>
          </a:p>
          <a:p>
            <a:pPr marL="166688" indent="-166688">
              <a:spcAft>
                <a:spcPts val="1200"/>
              </a:spcAft>
              <a:buClr>
                <a:schemeClr val="accent4"/>
              </a:buClr>
              <a:buFont typeface="Arial" panose="020B0604020202020204" pitchFamily="34" charset="0"/>
              <a:buChar char="•"/>
            </a:pPr>
            <a:r>
              <a:rPr lang="en-IN" sz="1350" dirty="0"/>
              <a:t>Narcotics are dangerous, but often necessary after surgery. State law mandates an electronic prescription for a maximum 3 days supply. We require doctor visits (including telemedicine) for narcotics refills. </a:t>
            </a:r>
          </a:p>
          <a:p>
            <a:pPr marL="285750" indent="-285750">
              <a:spcAft>
                <a:spcPts val="1200"/>
              </a:spcAft>
              <a:buClr>
                <a:schemeClr val="accent4"/>
              </a:buClr>
              <a:buFont typeface="Arial" panose="020B0604020202020204" pitchFamily="34" charset="0"/>
              <a:buChar char="•"/>
            </a:pPr>
            <a:endParaRPr lang="en-IN" sz="1350" dirty="0"/>
          </a:p>
        </p:txBody>
      </p:sp>
    </p:spTree>
    <p:extLst>
      <p:ext uri="{BB962C8B-B14F-4D97-AF65-F5344CB8AC3E}">
        <p14:creationId xmlns:p14="http://schemas.microsoft.com/office/powerpoint/2010/main" val="2736118882"/>
      </p:ext>
    </p:extLst>
  </p:cSld>
  <p:clrMapOvr>
    <a:masterClrMapping/>
  </p:clrMapOvr>
</p:sld>
</file>

<file path=ppt/theme/theme1.xml><?xml version="1.0" encoding="utf-8"?>
<a:theme xmlns:a="http://schemas.openxmlformats.org/drawingml/2006/main" name="Office Theme">
  <a:themeElements>
    <a:clrScheme name="Custom 7">
      <a:dk1>
        <a:srgbClr val="323F4F"/>
      </a:dk1>
      <a:lt1>
        <a:sysClr val="window" lastClr="FFFFFF"/>
      </a:lt1>
      <a:dk2>
        <a:srgbClr val="44546A"/>
      </a:dk2>
      <a:lt2>
        <a:srgbClr val="E7E6E6"/>
      </a:lt2>
      <a:accent1>
        <a:srgbClr val="10A2DD"/>
      </a:accent1>
      <a:accent2>
        <a:srgbClr val="B2D237"/>
      </a:accent2>
      <a:accent3>
        <a:srgbClr val="0D9748"/>
      </a:accent3>
      <a:accent4>
        <a:srgbClr val="015196"/>
      </a:accent4>
      <a:accent5>
        <a:srgbClr val="595959"/>
      </a:accent5>
      <a:accent6>
        <a:srgbClr val="A2A2A2"/>
      </a:accent6>
      <a:hlink>
        <a:srgbClr val="00305B"/>
      </a:hlink>
      <a:folHlink>
        <a:srgbClr val="0070C0"/>
      </a:folHlink>
    </a:clrScheme>
    <a:fontScheme name="Custom 1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7648</TotalTime>
  <Words>2326</Words>
  <Application>Microsoft Macintosh PowerPoint</Application>
  <PresentationFormat>Widescreen</PresentationFormat>
  <Paragraphs>201</Paragraphs>
  <Slides>12</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Wingdings 3</vt:lpstr>
      <vt:lpstr>Calibri</vt:lpstr>
      <vt:lpstr>Roboto</vt:lpstr>
      <vt:lpstr>Arial</vt:lpstr>
      <vt:lpstr>Office Theme</vt:lpstr>
      <vt:lpstr>Patient Guide</vt:lpstr>
      <vt:lpstr>Table of Contents</vt:lpstr>
      <vt:lpstr>Introduction Letter</vt:lpstr>
      <vt:lpstr>The Surgical Process</vt:lpstr>
      <vt:lpstr>Surgeon Credentials</vt:lpstr>
      <vt:lpstr>Our Care Pledge</vt:lpstr>
      <vt:lpstr>Understanding the process and Our 100 Days to Health Program</vt:lpstr>
      <vt:lpstr>Arthroscopy Explained</vt:lpstr>
      <vt:lpstr>Successful Tools to Reduce or Eliminate Pain after the Procedure</vt:lpstr>
      <vt:lpstr>What are My Expected Procedure Benchmarks and Results?</vt:lpstr>
      <vt:lpstr>Orthobiologic Options</vt:lpstr>
      <vt:lpstr>Post-Op Recovery Protocol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Guide</dc:title>
  <dc:creator>Sudip Bakshi</dc:creator>
  <cp:lastModifiedBy>Frank McCormick MD</cp:lastModifiedBy>
  <cp:revision>28</cp:revision>
  <dcterms:created xsi:type="dcterms:W3CDTF">2022-10-01T15:10:37Z</dcterms:created>
  <dcterms:modified xsi:type="dcterms:W3CDTF">2024-10-12T12:03:31Z</dcterms:modified>
</cp:coreProperties>
</file>